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75" r:id="rId4"/>
    <p:sldMasterId id="2147483776" r:id="rId5"/>
    <p:sldMasterId id="2147483777" r:id="rId6"/>
    <p:sldMasterId id="2147483778" r:id="rId7"/>
    <p:sldMasterId id="2147483779" r:id="rId8"/>
    <p:sldMasterId id="2147483780"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Lst>
  <p:sldSz cy="6858000" cx="12192000"/>
  <p:notesSz cx="6858000" cy="9144000"/>
  <p:embeddedFontLst>
    <p:embeddedFont>
      <p:font typeface="Hanken Grotesk"/>
      <p:regular r:id="rId40"/>
      <p:bold r:id="rId41"/>
      <p:italic r:id="rId42"/>
      <p:boldItalic r:id="rId43"/>
    </p:embeddedFont>
    <p:embeddedFont>
      <p:font typeface="Inter SemiBold"/>
      <p:regular r:id="rId44"/>
      <p:bold r:id="rId45"/>
      <p:italic r:id="rId46"/>
      <p:boldItalic r:id="rId47"/>
    </p:embeddedFont>
    <p:embeddedFont>
      <p:font typeface="Inter Light"/>
      <p:regular r:id="rId48"/>
      <p:bold r:id="rId49"/>
      <p:italic r:id="rId50"/>
      <p:boldItalic r:id="rId51"/>
    </p:embeddedFont>
    <p:embeddedFont>
      <p:font typeface="Hanken Grotesk SemiBold"/>
      <p:regular r:id="rId52"/>
      <p:bold r:id="rId53"/>
      <p:italic r:id="rId54"/>
      <p:boldItalic r:id="rId55"/>
    </p:embeddedFont>
    <p:embeddedFont>
      <p:font typeface="Inter"/>
      <p:regular r:id="rId56"/>
      <p:bold r:id="rId57"/>
      <p:italic r:id="rId58"/>
      <p:boldItalic r:id="rId59"/>
    </p:embeddedFont>
    <p:embeddedFont>
      <p:font typeface="Poppins"/>
      <p:regular r:id="rId60"/>
      <p:bold r:id="rId61"/>
      <p:italic r:id="rId62"/>
      <p:boldItalic r:id="rId63"/>
    </p:embeddedFont>
    <p:embeddedFont>
      <p:font typeface="Libre Franklin Medium"/>
      <p:regular r:id="rId64"/>
      <p:bold r:id="rId65"/>
      <p:italic r:id="rId66"/>
      <p:boldItalic r:id="rId67"/>
    </p:embeddedFont>
    <p:embeddedFont>
      <p:font typeface="Poppins SemiBold"/>
      <p:regular r:id="rId68"/>
      <p:bold r:id="rId69"/>
      <p:italic r:id="rId70"/>
      <p:boldItalic r:id="rId71"/>
    </p:embeddedFont>
    <p:embeddedFont>
      <p:font typeface="Roboto Mono"/>
      <p:regular r:id="rId72"/>
      <p:bold r:id="rId73"/>
      <p:italic r:id="rId74"/>
      <p:boldItalic r:id="rId75"/>
    </p:embeddedFont>
    <p:embeddedFont>
      <p:font typeface="Inter Black"/>
      <p:bold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747775"/>
          </p15:clr>
        </p15:guide>
        <p15:guide id="2" pos="384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ankenGrotesk-regular.fntdata"/><Relationship Id="rId42" Type="http://schemas.openxmlformats.org/officeDocument/2006/relationships/font" Target="fonts/HankenGrotesk-italic.fntdata"/><Relationship Id="rId41" Type="http://schemas.openxmlformats.org/officeDocument/2006/relationships/font" Target="fonts/HankenGrotesk-bold.fntdata"/><Relationship Id="rId44" Type="http://schemas.openxmlformats.org/officeDocument/2006/relationships/font" Target="fonts/InterSemiBold-regular.fntdata"/><Relationship Id="rId43" Type="http://schemas.openxmlformats.org/officeDocument/2006/relationships/font" Target="fonts/HankenGrotesk-boldItalic.fntdata"/><Relationship Id="rId46" Type="http://schemas.openxmlformats.org/officeDocument/2006/relationships/font" Target="fonts/InterSemiBold-italic.fntdata"/><Relationship Id="rId45" Type="http://schemas.openxmlformats.org/officeDocument/2006/relationships/font" Target="fonts/InterSemiBold-bold.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font" Target="fonts/InterLight-regular.fntdata"/><Relationship Id="rId47" Type="http://schemas.openxmlformats.org/officeDocument/2006/relationships/font" Target="fonts/InterSemiBold-boldItalic.fntdata"/><Relationship Id="rId49" Type="http://schemas.openxmlformats.org/officeDocument/2006/relationships/font" Target="fonts/InterLight-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RobotoMono-bold.fntdata"/><Relationship Id="rId72" Type="http://schemas.openxmlformats.org/officeDocument/2006/relationships/font" Target="fonts/RobotoMono-regular.fntdata"/><Relationship Id="rId31" Type="http://schemas.openxmlformats.org/officeDocument/2006/relationships/slide" Target="slides/slide21.xml"/><Relationship Id="rId75" Type="http://schemas.openxmlformats.org/officeDocument/2006/relationships/font" Target="fonts/RobotoMono-boldItalic.fntdata"/><Relationship Id="rId30" Type="http://schemas.openxmlformats.org/officeDocument/2006/relationships/slide" Target="slides/slide20.xml"/><Relationship Id="rId74" Type="http://schemas.openxmlformats.org/officeDocument/2006/relationships/font" Target="fonts/RobotoMono-italic.fntdata"/><Relationship Id="rId33" Type="http://schemas.openxmlformats.org/officeDocument/2006/relationships/slide" Target="slides/slide23.xml"/><Relationship Id="rId77" Type="http://schemas.openxmlformats.org/officeDocument/2006/relationships/font" Target="fonts/InterBlack-boldItalic.fntdata"/><Relationship Id="rId32" Type="http://schemas.openxmlformats.org/officeDocument/2006/relationships/slide" Target="slides/slide22.xml"/><Relationship Id="rId76" Type="http://schemas.openxmlformats.org/officeDocument/2006/relationships/font" Target="fonts/InterBlack-bold.fntdata"/><Relationship Id="rId35" Type="http://schemas.openxmlformats.org/officeDocument/2006/relationships/slide" Target="slides/slide25.xml"/><Relationship Id="rId34" Type="http://schemas.openxmlformats.org/officeDocument/2006/relationships/slide" Target="slides/slide24.xml"/><Relationship Id="rId71" Type="http://schemas.openxmlformats.org/officeDocument/2006/relationships/font" Target="fonts/PoppinsSemiBold-boldItalic.fntdata"/><Relationship Id="rId70" Type="http://schemas.openxmlformats.org/officeDocument/2006/relationships/font" Target="fonts/PoppinsSemiBold-italic.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Poppins-italic.fntdata"/><Relationship Id="rId61" Type="http://schemas.openxmlformats.org/officeDocument/2006/relationships/font" Target="fonts/Poppins-bold.fntdata"/><Relationship Id="rId20" Type="http://schemas.openxmlformats.org/officeDocument/2006/relationships/slide" Target="slides/slide10.xml"/><Relationship Id="rId64" Type="http://schemas.openxmlformats.org/officeDocument/2006/relationships/font" Target="fonts/LibreFranklinMedium-regular.fntdata"/><Relationship Id="rId63" Type="http://schemas.openxmlformats.org/officeDocument/2006/relationships/font" Target="fonts/Poppins-boldItalic.fntdata"/><Relationship Id="rId22" Type="http://schemas.openxmlformats.org/officeDocument/2006/relationships/slide" Target="slides/slide12.xml"/><Relationship Id="rId66" Type="http://schemas.openxmlformats.org/officeDocument/2006/relationships/font" Target="fonts/LibreFranklinMedium-italic.fntdata"/><Relationship Id="rId21" Type="http://schemas.openxmlformats.org/officeDocument/2006/relationships/slide" Target="slides/slide11.xml"/><Relationship Id="rId65" Type="http://schemas.openxmlformats.org/officeDocument/2006/relationships/font" Target="fonts/LibreFranklinMedium-bold.fntdata"/><Relationship Id="rId24" Type="http://schemas.openxmlformats.org/officeDocument/2006/relationships/slide" Target="slides/slide14.xml"/><Relationship Id="rId68" Type="http://schemas.openxmlformats.org/officeDocument/2006/relationships/font" Target="fonts/PoppinsSemiBold-regular.fntdata"/><Relationship Id="rId23" Type="http://schemas.openxmlformats.org/officeDocument/2006/relationships/slide" Target="slides/slide13.xml"/><Relationship Id="rId67" Type="http://schemas.openxmlformats.org/officeDocument/2006/relationships/font" Target="fonts/LibreFranklinMedium-boldItalic.fntdata"/><Relationship Id="rId60" Type="http://schemas.openxmlformats.org/officeDocument/2006/relationships/font" Target="fonts/Poppins-regular.fntdata"/><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PoppinsSemiBold-bold.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InterLight-boldItalic.fntdata"/><Relationship Id="rId50" Type="http://schemas.openxmlformats.org/officeDocument/2006/relationships/font" Target="fonts/InterLight-italic.fntdata"/><Relationship Id="rId53" Type="http://schemas.openxmlformats.org/officeDocument/2006/relationships/font" Target="fonts/HankenGroteskSemiBold-bold.fntdata"/><Relationship Id="rId52" Type="http://schemas.openxmlformats.org/officeDocument/2006/relationships/font" Target="fonts/HankenGroteskSemiBold-regular.fntdata"/><Relationship Id="rId11" Type="http://schemas.openxmlformats.org/officeDocument/2006/relationships/slide" Target="slides/slide1.xml"/><Relationship Id="rId55" Type="http://schemas.openxmlformats.org/officeDocument/2006/relationships/font" Target="fonts/HankenGroteskSemiBold-boldItalic.fntdata"/><Relationship Id="rId10" Type="http://schemas.openxmlformats.org/officeDocument/2006/relationships/notesMaster" Target="notesMasters/notesMaster1.xml"/><Relationship Id="rId54" Type="http://schemas.openxmlformats.org/officeDocument/2006/relationships/font" Target="fonts/HankenGroteskSemiBold-italic.fntdata"/><Relationship Id="rId13" Type="http://schemas.openxmlformats.org/officeDocument/2006/relationships/slide" Target="slides/slide3.xml"/><Relationship Id="rId57" Type="http://schemas.openxmlformats.org/officeDocument/2006/relationships/font" Target="fonts/Inter-bold.fntdata"/><Relationship Id="rId12" Type="http://schemas.openxmlformats.org/officeDocument/2006/relationships/slide" Target="slides/slide2.xml"/><Relationship Id="rId56" Type="http://schemas.openxmlformats.org/officeDocument/2006/relationships/font" Target="fonts/Inter-regular.fntdata"/><Relationship Id="rId15" Type="http://schemas.openxmlformats.org/officeDocument/2006/relationships/slide" Target="slides/slide5.xml"/><Relationship Id="rId59" Type="http://schemas.openxmlformats.org/officeDocument/2006/relationships/font" Target="fonts/Inter-boldItalic.fntdata"/><Relationship Id="rId14" Type="http://schemas.openxmlformats.org/officeDocument/2006/relationships/slide" Target="slides/slide4.xml"/><Relationship Id="rId58" Type="http://schemas.openxmlformats.org/officeDocument/2006/relationships/font" Target="fonts/Inter-italic.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36763611a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36763611a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SLIDES_API1984968243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SLIDES_API1984968243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Kafka has four main components: producers (which send data), brokers (which store it), consumers (which read it), and ZooKeeper (which coordinates everything). This distributed setup supports scalability and fault tolerance.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SLIDES_API1984968243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Kafka replicates data across brokers to prevent loss. Each partition has one leader and multiple followers. If a leader fails, a follower takes over. This design ensures message durability and system availability.</a:t>
            </a:r>
            <a:endParaRPr/>
          </a:p>
        </p:txBody>
      </p:sp>
      <p:sp>
        <p:nvSpPr>
          <p:cNvPr id="895" name="Google Shape;895;SLIDES_API1984968243_7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3676486fe5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3676486fe5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SLIDES_API1984968243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SLIDES_API1984968243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Kafka supports integrations through official client APIs and tools like Kafka Connect, Kafka Streams, and the Schema Registry. These tools simplify development, stream processing, and schema management across diverse systems.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SLIDES_API1984968243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SLIDES_API1984968243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Kafka Connect helps integrate Kafka with external systems using source and sink connectors. It automates data ingestion and delivery, supports offset tracking, and is used in real-time enterprise pipelines, especially in Europe.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SLIDES_API1984968243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Kafka Streams allows real-time processing of data inside your application. It's fault-tolerant and scales well using consumer groups. It supports exactly-once semantics, making it reliable for processing sensitive data streams.</a:t>
            </a:r>
            <a:endParaRPr/>
          </a:p>
        </p:txBody>
      </p:sp>
      <p:sp>
        <p:nvSpPr>
          <p:cNvPr id="937" name="Google Shape;937;SLIDES_API1984968243_1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SLIDES_API1984968243_1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Kafka offers official clients for Java, Python, Go, Node.js, and more. These APIs allow developers to interact with Kafka clusters from various environments, enabling flexible development across different tech stacks.</a:t>
            </a:r>
            <a:endParaRPr/>
          </a:p>
        </p:txBody>
      </p:sp>
      <p:sp>
        <p:nvSpPr>
          <p:cNvPr id="944" name="Google Shape;944;SLIDES_API1984968243_12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SLIDES_API1984968243_1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The Schema Registry manages message formats and ensures compatibility across producers and consumers. It supports schema evolution and integrates with Avro, Protobuf, and JSON, which is vital for data integrity and governance.</a:t>
            </a:r>
            <a:endParaRPr/>
          </a:p>
          <a:p>
            <a:pPr indent="0" lvl="0" marL="0" rtl="0" algn="l">
              <a:spcBef>
                <a:spcPts val="1200"/>
              </a:spcBef>
              <a:spcAft>
                <a:spcPts val="0"/>
              </a:spcAft>
              <a:buNone/>
            </a:pPr>
            <a:r>
              <a:t/>
            </a:r>
            <a:endParaRPr/>
          </a:p>
        </p:txBody>
      </p:sp>
      <p:sp>
        <p:nvSpPr>
          <p:cNvPr id="950" name="Google Shape;950;SLIDES_API1984968243_14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3676486fe5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3676486fe5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SLIDES_API1984968243_1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To run Kafka, install the Java Development Kit, start ZooKeeper, then start the Kafka broker. This setup ensures Kafka can coordinate and manage message flow and storage properly.</a:t>
            </a:r>
            <a:endParaRPr/>
          </a:p>
          <a:p>
            <a:pPr indent="0" lvl="0" marL="0" rtl="0" algn="l">
              <a:spcBef>
                <a:spcPts val="1200"/>
              </a:spcBef>
              <a:spcAft>
                <a:spcPts val="0"/>
              </a:spcAft>
              <a:buNone/>
            </a:pPr>
            <a:r>
              <a:t/>
            </a:r>
            <a:endParaRPr/>
          </a:p>
        </p:txBody>
      </p:sp>
      <p:sp>
        <p:nvSpPr>
          <p:cNvPr id="963" name="Google Shape;963;SLIDES_API1984968243_15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36763611a0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36763611a0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SLIDES_API1984968243_1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SLIDES_API1984968243_1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Kafka’s CLI tools let you create, list, and delete topics; produce and consume messages; and test configurations. These commands are essential for administering and experimenting with Kafka locally.</a:t>
            </a:r>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SLIDES_API1984968243_1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Using </a:t>
            </a:r>
            <a:r>
              <a:rPr lang="en">
                <a:solidFill>
                  <a:srgbClr val="188038"/>
                </a:solidFill>
                <a:latin typeface="Roboto Mono"/>
                <a:ea typeface="Roboto Mono"/>
                <a:cs typeface="Roboto Mono"/>
                <a:sym typeface="Roboto Mono"/>
              </a:rPr>
              <a:t>kafka-python</a:t>
            </a:r>
            <a:r>
              <a:rPr lang="en">
                <a:solidFill>
                  <a:schemeClr val="dk1"/>
                </a:solidFill>
              </a:rPr>
              <a:t>, you can produce messages by creating a KafkaProducer. Messages can be structured (e.g., JSON) and sent in a loop. This is common in applications like real-time sensor data pipelines.</a:t>
            </a:r>
            <a:endParaRPr/>
          </a:p>
        </p:txBody>
      </p:sp>
      <p:sp>
        <p:nvSpPr>
          <p:cNvPr id="995" name="Google Shape;995;SLIDES_API1984968243_19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SLIDES_API1984968243_2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KafkaConsumer reads messages from topics and deserialises them. It supports real-time processing and works well in analytics or backend workflows that handle event data streams.</a:t>
            </a:r>
            <a:endParaRPr/>
          </a:p>
          <a:p>
            <a:pPr indent="0" lvl="0" marL="0" rtl="0" algn="l">
              <a:spcBef>
                <a:spcPts val="1200"/>
              </a:spcBef>
              <a:spcAft>
                <a:spcPts val="0"/>
              </a:spcAft>
              <a:buNone/>
            </a:pPr>
            <a:r>
              <a:t/>
            </a:r>
            <a:endParaRPr/>
          </a:p>
        </p:txBody>
      </p:sp>
      <p:sp>
        <p:nvSpPr>
          <p:cNvPr id="1001" name="Google Shape;1001;SLIDES_API1984968243_20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SLIDES_API1984968243_2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Consumer groups allow multiple consumers to share the load of processing a topic’s partitions. If one consumer fails, Kafka automatically reassigns its partitions to others. Group IDs define consumer group membership.</a:t>
            </a:r>
            <a:endParaRPr/>
          </a:p>
        </p:txBody>
      </p:sp>
      <p:sp>
        <p:nvSpPr>
          <p:cNvPr id="1008" name="Google Shape;1008;SLIDES_API1984968243_22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3676486fe5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3676486fe5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SLIDES_API1984968243_2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SLIDES_API1984968243_2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Kafka supports secure communication through authentication (e.g., SASL), authorisation (ACLs), and encryption (SSL/TLS). These features are especially important for regulated industries and enterprise environments.</a:t>
            </a:r>
            <a:endParaRPr/>
          </a:p>
          <a:p>
            <a:pPr indent="0" lvl="0" marL="0" rtl="0" algn="l">
              <a:spcBef>
                <a:spcPts val="12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SLIDES_API1984968243_2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SLIDES_API1984968243_2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Kafka provides native JMX metrics and integrates with monitoring tools like Prometheus and Grafana. Enterprise solutions like Confluent Control Center offer enhanced observability, alerting, and dashboarding capabilities.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SLIDES_API1984968243_2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SLIDES_API1984968243_2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Kafka performance depends on tuning brokers, producers, and consumers. Key settings include replication factor, batch sizes, and poll intervals. OS-level tuning and using SSDs also significantly improve throughput and latency.</a:t>
            </a:r>
            <a:endParaRPr/>
          </a:p>
          <a:p>
            <a:pPr indent="0" lvl="0" marL="0" rtl="0" algn="l">
              <a:spcBef>
                <a:spcPts val="12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SLIDES_API1984968243_2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SLIDES_API1984968243_2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Kafka is widely used in Europe: ING uses it for real-time integration; telecoms apply it for fraud detection via Kafka Streams; and automotive companies use it for event sourcing and telemetry in connected vehicles.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36763611a0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36763611a0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36763611a0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36763611a0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36763611a0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36763611a0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36763611a0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36763611a0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SLIDES_API1984968243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Kafka is a distributed platform used for handling real-time data feeds. It supports publish-subscribe and log-based messaging. It's highly scalable, fault-tolerant, and designed for streaming use cases such as log collection, metrics, and real-time analytic</a:t>
            </a:r>
            <a:r>
              <a:rPr lang="en"/>
              <a:t>s.</a:t>
            </a:r>
            <a:endParaRPr/>
          </a:p>
          <a:p>
            <a:pPr indent="0" lvl="0" marL="0" rtl="0" algn="l">
              <a:spcBef>
                <a:spcPts val="1200"/>
              </a:spcBef>
              <a:spcAft>
                <a:spcPts val="0"/>
              </a:spcAft>
              <a:buNone/>
            </a:pPr>
            <a:r>
              <a:t/>
            </a:r>
            <a:endParaRPr/>
          </a:p>
        </p:txBody>
      </p:sp>
      <p:sp>
        <p:nvSpPr>
          <p:cNvPr id="838" name="Google Shape;838;SLIDES_API1984968243_2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SLIDES_API1984968243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SLIDES_API1984968243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Kafka excels in high-throughput, low-latency scenarios. It decouples systems and supports replayable data. Common use cases include real-time analytics, centralised logging, event sourcing, and stream processing. Many large organisations use Kafka to link and scale their data systems efficiently.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3676486fe5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3676486fe5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SLIDES_API1984968243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SLIDES_API1984968243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Kafka’s core concepts include topics, partitions, and offsets. Topics categorise messages; partitions enable scalability and parallelism; offsets let consumers track message position. Together, they ensure data order, distribution, and reliability.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8.png"/><Relationship Id="rId4"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1" name="Google Shape;11;p2"/>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2" name="Google Shape;12;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p11"/>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47" name="Google Shape;47;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Sections">
  <p:cSld name="4-Sections">
    <p:spTree>
      <p:nvGrpSpPr>
        <p:cNvPr id="622" name="Shape 622"/>
        <p:cNvGrpSpPr/>
        <p:nvPr/>
      </p:nvGrpSpPr>
      <p:grpSpPr>
        <a:xfrm>
          <a:off x="0" y="0"/>
          <a:ext cx="0" cy="0"/>
          <a:chOff x="0" y="0"/>
          <a:chExt cx="0" cy="0"/>
        </a:xfrm>
      </p:grpSpPr>
      <p:sp>
        <p:nvSpPr>
          <p:cNvPr id="623" name="Google Shape;623;p105"/>
          <p:cNvSpPr txBox="1"/>
          <p:nvPr>
            <p:ph type="title"/>
          </p:nvPr>
        </p:nvSpPr>
        <p:spPr>
          <a:xfrm>
            <a:off x="609600" y="457200"/>
            <a:ext cx="10972800" cy="7923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624" name="Google Shape;624;p105"/>
          <p:cNvSpPr txBox="1"/>
          <p:nvPr>
            <p:ph idx="1" type="body"/>
          </p:nvPr>
        </p:nvSpPr>
        <p:spPr>
          <a:xfrm>
            <a:off x="609600" y="2501462"/>
            <a:ext cx="2642700" cy="3757200"/>
          </a:xfrm>
          <a:prstGeom prst="rect">
            <a:avLst/>
          </a:prstGeom>
          <a:noFill/>
          <a:ln>
            <a:noFill/>
          </a:ln>
        </p:spPr>
        <p:txBody>
          <a:bodyPr anchorCtr="0" anchor="t" bIns="45700" lIns="91425" spcFirstLastPara="1" rIns="91425" wrap="square" tIns="45700">
            <a:normAutofit/>
          </a:bodyPr>
          <a:lstStyle>
            <a:lvl1pPr indent="-349250" lvl="0" marL="457200" algn="l">
              <a:lnSpc>
                <a:spcPct val="150000"/>
              </a:lnSpc>
              <a:spcBef>
                <a:spcPts val="1200"/>
              </a:spcBef>
              <a:spcAft>
                <a:spcPts val="0"/>
              </a:spcAft>
              <a:buClr>
                <a:schemeClr val="dk1"/>
              </a:buClr>
              <a:buSzPts val="1900"/>
              <a:buChar char="●"/>
              <a:defRPr/>
            </a:lvl1pPr>
            <a:lvl2pPr indent="-349250" lvl="1" marL="914400" algn="l">
              <a:lnSpc>
                <a:spcPct val="150000"/>
              </a:lnSpc>
              <a:spcBef>
                <a:spcPts val="1600"/>
              </a:spcBef>
              <a:spcAft>
                <a:spcPts val="0"/>
              </a:spcAft>
              <a:buClr>
                <a:schemeClr val="dk1"/>
              </a:buClr>
              <a:buSzPts val="1900"/>
              <a:buChar char="○"/>
              <a:defRPr/>
            </a:lvl2pPr>
            <a:lvl3pPr indent="-349250" lvl="2" marL="1371600" algn="l">
              <a:lnSpc>
                <a:spcPct val="150000"/>
              </a:lnSpc>
              <a:spcBef>
                <a:spcPts val="1600"/>
              </a:spcBef>
              <a:spcAft>
                <a:spcPts val="0"/>
              </a:spcAft>
              <a:buClr>
                <a:schemeClr val="dk1"/>
              </a:buClr>
              <a:buSzPts val="1900"/>
              <a:buChar char="■"/>
              <a:defRPr/>
            </a:lvl3pPr>
            <a:lvl4pPr indent="-349250" lvl="3" marL="1828800" algn="l">
              <a:lnSpc>
                <a:spcPct val="150000"/>
              </a:lnSpc>
              <a:spcBef>
                <a:spcPts val="1600"/>
              </a:spcBef>
              <a:spcAft>
                <a:spcPts val="0"/>
              </a:spcAft>
              <a:buClr>
                <a:schemeClr val="dk1"/>
              </a:buClr>
              <a:buSzPts val="1900"/>
              <a:buChar char="●"/>
              <a:defRPr/>
            </a:lvl4pPr>
            <a:lvl5pPr indent="-349250" lvl="4" marL="2286000" algn="l">
              <a:lnSpc>
                <a:spcPct val="150000"/>
              </a:lnSpc>
              <a:spcBef>
                <a:spcPts val="1600"/>
              </a:spcBef>
              <a:spcAft>
                <a:spcPts val="0"/>
              </a:spcAft>
              <a:buClr>
                <a:schemeClr val="dk1"/>
              </a:buClr>
              <a:buSzPts val="1900"/>
              <a:buChar char="○"/>
              <a:defRPr/>
            </a:lvl5pPr>
            <a:lvl6pPr indent="-349250" lvl="5" marL="2743200" algn="l">
              <a:lnSpc>
                <a:spcPct val="90000"/>
              </a:lnSpc>
              <a:spcBef>
                <a:spcPts val="1600"/>
              </a:spcBef>
              <a:spcAft>
                <a:spcPts val="0"/>
              </a:spcAft>
              <a:buClr>
                <a:schemeClr val="dk1"/>
              </a:buClr>
              <a:buSzPts val="1900"/>
              <a:buChar char="■"/>
              <a:defRPr/>
            </a:lvl6pPr>
            <a:lvl7pPr indent="-349250" lvl="6" marL="3200400" algn="l">
              <a:lnSpc>
                <a:spcPct val="90000"/>
              </a:lnSpc>
              <a:spcBef>
                <a:spcPts val="1600"/>
              </a:spcBef>
              <a:spcAft>
                <a:spcPts val="0"/>
              </a:spcAft>
              <a:buClr>
                <a:schemeClr val="dk1"/>
              </a:buClr>
              <a:buSzPts val="1900"/>
              <a:buChar char="●"/>
              <a:defRPr/>
            </a:lvl7pPr>
            <a:lvl8pPr indent="-349250" lvl="7" marL="3657600" algn="l">
              <a:lnSpc>
                <a:spcPct val="90000"/>
              </a:lnSpc>
              <a:spcBef>
                <a:spcPts val="1600"/>
              </a:spcBef>
              <a:spcAft>
                <a:spcPts val="0"/>
              </a:spcAft>
              <a:buClr>
                <a:schemeClr val="dk1"/>
              </a:buClr>
              <a:buSzPts val="1900"/>
              <a:buChar char="○"/>
              <a:defRPr/>
            </a:lvl8pPr>
            <a:lvl9pPr indent="-349250" lvl="8" marL="4114800" algn="l">
              <a:lnSpc>
                <a:spcPct val="90000"/>
              </a:lnSpc>
              <a:spcBef>
                <a:spcPts val="1600"/>
              </a:spcBef>
              <a:spcAft>
                <a:spcPts val="1600"/>
              </a:spcAft>
              <a:buClr>
                <a:schemeClr val="dk1"/>
              </a:buClr>
              <a:buSzPts val="1900"/>
              <a:buChar char="■"/>
              <a:defRPr/>
            </a:lvl9pPr>
          </a:lstStyle>
          <a:p/>
        </p:txBody>
      </p:sp>
      <p:sp>
        <p:nvSpPr>
          <p:cNvPr id="625" name="Google Shape;625;p105"/>
          <p:cNvSpPr txBox="1"/>
          <p:nvPr>
            <p:ph idx="2" type="body"/>
          </p:nvPr>
        </p:nvSpPr>
        <p:spPr>
          <a:xfrm>
            <a:off x="3386328" y="2501462"/>
            <a:ext cx="2642700" cy="3757200"/>
          </a:xfrm>
          <a:prstGeom prst="rect">
            <a:avLst/>
          </a:prstGeom>
          <a:noFill/>
          <a:ln>
            <a:noFill/>
          </a:ln>
        </p:spPr>
        <p:txBody>
          <a:bodyPr anchorCtr="0" anchor="t" bIns="45700" lIns="91425" spcFirstLastPara="1" rIns="91425" wrap="square" tIns="45700">
            <a:normAutofit/>
          </a:bodyPr>
          <a:lstStyle>
            <a:lvl1pPr indent="-349250" lvl="0" marL="457200" algn="l">
              <a:lnSpc>
                <a:spcPct val="150000"/>
              </a:lnSpc>
              <a:spcBef>
                <a:spcPts val="1200"/>
              </a:spcBef>
              <a:spcAft>
                <a:spcPts val="0"/>
              </a:spcAft>
              <a:buClr>
                <a:schemeClr val="dk1"/>
              </a:buClr>
              <a:buSzPts val="1900"/>
              <a:buChar char="●"/>
              <a:defRPr/>
            </a:lvl1pPr>
            <a:lvl2pPr indent="-349250" lvl="1" marL="914400" algn="l">
              <a:lnSpc>
                <a:spcPct val="150000"/>
              </a:lnSpc>
              <a:spcBef>
                <a:spcPts val="1600"/>
              </a:spcBef>
              <a:spcAft>
                <a:spcPts val="0"/>
              </a:spcAft>
              <a:buClr>
                <a:schemeClr val="dk1"/>
              </a:buClr>
              <a:buSzPts val="1900"/>
              <a:buChar char="○"/>
              <a:defRPr/>
            </a:lvl2pPr>
            <a:lvl3pPr indent="-349250" lvl="2" marL="1371600" algn="l">
              <a:lnSpc>
                <a:spcPct val="150000"/>
              </a:lnSpc>
              <a:spcBef>
                <a:spcPts val="1600"/>
              </a:spcBef>
              <a:spcAft>
                <a:spcPts val="0"/>
              </a:spcAft>
              <a:buClr>
                <a:schemeClr val="dk1"/>
              </a:buClr>
              <a:buSzPts val="1900"/>
              <a:buChar char="■"/>
              <a:defRPr/>
            </a:lvl3pPr>
            <a:lvl4pPr indent="-349250" lvl="3" marL="1828800" algn="l">
              <a:lnSpc>
                <a:spcPct val="150000"/>
              </a:lnSpc>
              <a:spcBef>
                <a:spcPts val="1600"/>
              </a:spcBef>
              <a:spcAft>
                <a:spcPts val="0"/>
              </a:spcAft>
              <a:buClr>
                <a:schemeClr val="dk1"/>
              </a:buClr>
              <a:buSzPts val="1900"/>
              <a:buChar char="●"/>
              <a:defRPr/>
            </a:lvl4pPr>
            <a:lvl5pPr indent="-349250" lvl="4" marL="2286000" algn="l">
              <a:lnSpc>
                <a:spcPct val="150000"/>
              </a:lnSpc>
              <a:spcBef>
                <a:spcPts val="1600"/>
              </a:spcBef>
              <a:spcAft>
                <a:spcPts val="0"/>
              </a:spcAft>
              <a:buClr>
                <a:schemeClr val="dk1"/>
              </a:buClr>
              <a:buSzPts val="1900"/>
              <a:buChar char="○"/>
              <a:defRPr/>
            </a:lvl5pPr>
            <a:lvl6pPr indent="-349250" lvl="5" marL="2743200" algn="l">
              <a:lnSpc>
                <a:spcPct val="90000"/>
              </a:lnSpc>
              <a:spcBef>
                <a:spcPts val="1600"/>
              </a:spcBef>
              <a:spcAft>
                <a:spcPts val="0"/>
              </a:spcAft>
              <a:buClr>
                <a:schemeClr val="dk1"/>
              </a:buClr>
              <a:buSzPts val="1900"/>
              <a:buChar char="■"/>
              <a:defRPr/>
            </a:lvl6pPr>
            <a:lvl7pPr indent="-349250" lvl="6" marL="3200400" algn="l">
              <a:lnSpc>
                <a:spcPct val="90000"/>
              </a:lnSpc>
              <a:spcBef>
                <a:spcPts val="1600"/>
              </a:spcBef>
              <a:spcAft>
                <a:spcPts val="0"/>
              </a:spcAft>
              <a:buClr>
                <a:schemeClr val="dk1"/>
              </a:buClr>
              <a:buSzPts val="1900"/>
              <a:buChar char="●"/>
              <a:defRPr/>
            </a:lvl7pPr>
            <a:lvl8pPr indent="-349250" lvl="7" marL="3657600" algn="l">
              <a:lnSpc>
                <a:spcPct val="90000"/>
              </a:lnSpc>
              <a:spcBef>
                <a:spcPts val="1600"/>
              </a:spcBef>
              <a:spcAft>
                <a:spcPts val="0"/>
              </a:spcAft>
              <a:buClr>
                <a:schemeClr val="dk1"/>
              </a:buClr>
              <a:buSzPts val="1900"/>
              <a:buChar char="○"/>
              <a:defRPr/>
            </a:lvl8pPr>
            <a:lvl9pPr indent="-349250" lvl="8" marL="4114800" algn="l">
              <a:lnSpc>
                <a:spcPct val="90000"/>
              </a:lnSpc>
              <a:spcBef>
                <a:spcPts val="1600"/>
              </a:spcBef>
              <a:spcAft>
                <a:spcPts val="1600"/>
              </a:spcAft>
              <a:buClr>
                <a:schemeClr val="dk1"/>
              </a:buClr>
              <a:buSzPts val="1900"/>
              <a:buChar char="■"/>
              <a:defRPr/>
            </a:lvl9pPr>
          </a:lstStyle>
          <a:p/>
        </p:txBody>
      </p:sp>
      <p:sp>
        <p:nvSpPr>
          <p:cNvPr id="626" name="Google Shape;626;p105"/>
          <p:cNvSpPr txBox="1"/>
          <p:nvPr>
            <p:ph idx="10" type="dt"/>
          </p:nvPr>
        </p:nvSpPr>
        <p:spPr>
          <a:xfrm>
            <a:off x="609600" y="6400800"/>
            <a:ext cx="2972100" cy="32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900"/>
              <a:buNone/>
              <a:defRPr sz="1900"/>
            </a:lvl1pPr>
            <a:lvl2pPr lvl="1" algn="l">
              <a:spcBef>
                <a:spcPts val="0"/>
              </a:spcBef>
              <a:spcAft>
                <a:spcPts val="0"/>
              </a:spcAft>
              <a:buSzPts val="1900"/>
              <a:buNone/>
              <a:defRPr sz="1900"/>
            </a:lvl2pPr>
            <a:lvl3pPr lvl="2" algn="l">
              <a:spcBef>
                <a:spcPts val="0"/>
              </a:spcBef>
              <a:spcAft>
                <a:spcPts val="0"/>
              </a:spcAft>
              <a:buSzPts val="1900"/>
              <a:buNone/>
              <a:defRPr sz="1900"/>
            </a:lvl3pPr>
            <a:lvl4pPr lvl="3" algn="l">
              <a:spcBef>
                <a:spcPts val="0"/>
              </a:spcBef>
              <a:spcAft>
                <a:spcPts val="0"/>
              </a:spcAft>
              <a:buSzPts val="1900"/>
              <a:buNone/>
              <a:defRPr sz="1900"/>
            </a:lvl4pPr>
            <a:lvl5pPr lvl="4" algn="l">
              <a:spcBef>
                <a:spcPts val="0"/>
              </a:spcBef>
              <a:spcAft>
                <a:spcPts val="0"/>
              </a:spcAft>
              <a:buSzPts val="1900"/>
              <a:buNone/>
              <a:defRPr sz="1900"/>
            </a:lvl5pPr>
            <a:lvl6pPr lvl="5" algn="l">
              <a:spcBef>
                <a:spcPts val="0"/>
              </a:spcBef>
              <a:spcAft>
                <a:spcPts val="0"/>
              </a:spcAft>
              <a:buSzPts val="1900"/>
              <a:buNone/>
              <a:defRPr sz="1900"/>
            </a:lvl6pPr>
            <a:lvl7pPr lvl="6" algn="l">
              <a:spcBef>
                <a:spcPts val="0"/>
              </a:spcBef>
              <a:spcAft>
                <a:spcPts val="0"/>
              </a:spcAft>
              <a:buSzPts val="1900"/>
              <a:buNone/>
              <a:defRPr sz="1900"/>
            </a:lvl7pPr>
            <a:lvl8pPr lvl="7" algn="l">
              <a:spcBef>
                <a:spcPts val="0"/>
              </a:spcBef>
              <a:spcAft>
                <a:spcPts val="0"/>
              </a:spcAft>
              <a:buSzPts val="1900"/>
              <a:buNone/>
              <a:defRPr sz="1900"/>
            </a:lvl8pPr>
            <a:lvl9pPr lvl="8" algn="l">
              <a:spcBef>
                <a:spcPts val="0"/>
              </a:spcBef>
              <a:spcAft>
                <a:spcPts val="0"/>
              </a:spcAft>
              <a:buSzPts val="1900"/>
              <a:buNone/>
              <a:defRPr sz="1900"/>
            </a:lvl9pPr>
          </a:lstStyle>
          <a:p/>
        </p:txBody>
      </p:sp>
      <p:sp>
        <p:nvSpPr>
          <p:cNvPr id="627" name="Google Shape;627;p105"/>
          <p:cNvSpPr txBox="1"/>
          <p:nvPr>
            <p:ph idx="11" type="ftr"/>
          </p:nvPr>
        </p:nvSpPr>
        <p:spPr>
          <a:xfrm>
            <a:off x="3700780" y="6400800"/>
            <a:ext cx="4790400" cy="32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900"/>
              <a:buNone/>
              <a:defRPr sz="1900"/>
            </a:lvl1pPr>
            <a:lvl2pPr lvl="1" algn="l">
              <a:spcBef>
                <a:spcPts val="0"/>
              </a:spcBef>
              <a:spcAft>
                <a:spcPts val="0"/>
              </a:spcAft>
              <a:buSzPts val="1900"/>
              <a:buNone/>
              <a:defRPr sz="1900"/>
            </a:lvl2pPr>
            <a:lvl3pPr lvl="2" algn="l">
              <a:spcBef>
                <a:spcPts val="0"/>
              </a:spcBef>
              <a:spcAft>
                <a:spcPts val="0"/>
              </a:spcAft>
              <a:buSzPts val="1900"/>
              <a:buNone/>
              <a:defRPr sz="1900"/>
            </a:lvl3pPr>
            <a:lvl4pPr lvl="3" algn="l">
              <a:spcBef>
                <a:spcPts val="0"/>
              </a:spcBef>
              <a:spcAft>
                <a:spcPts val="0"/>
              </a:spcAft>
              <a:buSzPts val="1900"/>
              <a:buNone/>
              <a:defRPr sz="1900"/>
            </a:lvl4pPr>
            <a:lvl5pPr lvl="4" algn="l">
              <a:spcBef>
                <a:spcPts val="0"/>
              </a:spcBef>
              <a:spcAft>
                <a:spcPts val="0"/>
              </a:spcAft>
              <a:buSzPts val="1900"/>
              <a:buNone/>
              <a:defRPr sz="1900"/>
            </a:lvl5pPr>
            <a:lvl6pPr lvl="5" algn="l">
              <a:spcBef>
                <a:spcPts val="0"/>
              </a:spcBef>
              <a:spcAft>
                <a:spcPts val="0"/>
              </a:spcAft>
              <a:buSzPts val="1900"/>
              <a:buNone/>
              <a:defRPr sz="1900"/>
            </a:lvl6pPr>
            <a:lvl7pPr lvl="6" algn="l">
              <a:spcBef>
                <a:spcPts val="0"/>
              </a:spcBef>
              <a:spcAft>
                <a:spcPts val="0"/>
              </a:spcAft>
              <a:buSzPts val="1900"/>
              <a:buNone/>
              <a:defRPr sz="1900"/>
            </a:lvl7pPr>
            <a:lvl8pPr lvl="7" algn="l">
              <a:spcBef>
                <a:spcPts val="0"/>
              </a:spcBef>
              <a:spcAft>
                <a:spcPts val="0"/>
              </a:spcAft>
              <a:buSzPts val="1900"/>
              <a:buNone/>
              <a:defRPr sz="1900"/>
            </a:lvl8pPr>
            <a:lvl9pPr lvl="8" algn="l">
              <a:spcBef>
                <a:spcPts val="0"/>
              </a:spcBef>
              <a:spcAft>
                <a:spcPts val="0"/>
              </a:spcAft>
              <a:buSzPts val="1900"/>
              <a:buNone/>
              <a:defRPr sz="1900"/>
            </a:lvl9pPr>
          </a:lstStyle>
          <a:p/>
        </p:txBody>
      </p:sp>
      <p:sp>
        <p:nvSpPr>
          <p:cNvPr id="628" name="Google Shape;628;p105"/>
          <p:cNvSpPr txBox="1"/>
          <p:nvPr>
            <p:ph idx="12" type="sldNum"/>
          </p:nvPr>
        </p:nvSpPr>
        <p:spPr>
          <a:xfrm>
            <a:off x="9154160" y="6400800"/>
            <a:ext cx="2428500" cy="3207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629" name="Google Shape;629;p105"/>
          <p:cNvSpPr txBox="1"/>
          <p:nvPr>
            <p:ph idx="3" type="body"/>
          </p:nvPr>
        </p:nvSpPr>
        <p:spPr>
          <a:xfrm>
            <a:off x="609600" y="1412240"/>
            <a:ext cx="2642700" cy="9468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200"/>
              </a:spcBef>
              <a:spcAft>
                <a:spcPts val="0"/>
              </a:spcAft>
              <a:buClr>
                <a:schemeClr val="dk1"/>
              </a:buClr>
              <a:buSzPts val="2300"/>
              <a:buNone/>
              <a:defRPr b="1" sz="2300">
                <a:latin typeface="Libre Franklin Medium"/>
                <a:ea typeface="Libre Franklin Medium"/>
                <a:cs typeface="Libre Franklin Medium"/>
                <a:sym typeface="Libre Franklin Medium"/>
              </a:defRPr>
            </a:lvl1pPr>
            <a:lvl2pPr indent="-228600" lvl="1" marL="914400" algn="l">
              <a:lnSpc>
                <a:spcPct val="150000"/>
              </a:lnSpc>
              <a:spcBef>
                <a:spcPts val="1600"/>
              </a:spcBef>
              <a:spcAft>
                <a:spcPts val="0"/>
              </a:spcAft>
              <a:buClr>
                <a:schemeClr val="dk1"/>
              </a:buClr>
              <a:buSzPts val="2000"/>
              <a:buNone/>
              <a:defRPr b="1" sz="2000"/>
            </a:lvl2pPr>
            <a:lvl3pPr indent="-228600" lvl="2" marL="1371600" algn="l">
              <a:lnSpc>
                <a:spcPct val="150000"/>
              </a:lnSpc>
              <a:spcBef>
                <a:spcPts val="1600"/>
              </a:spcBef>
              <a:spcAft>
                <a:spcPts val="0"/>
              </a:spcAft>
              <a:buClr>
                <a:schemeClr val="dk1"/>
              </a:buClr>
              <a:buSzPts val="1900"/>
              <a:buNone/>
              <a:defRPr b="1" sz="1900"/>
            </a:lvl3pPr>
            <a:lvl4pPr indent="-228600" lvl="3" marL="1828800" algn="l">
              <a:lnSpc>
                <a:spcPct val="150000"/>
              </a:lnSpc>
              <a:spcBef>
                <a:spcPts val="1600"/>
              </a:spcBef>
              <a:spcAft>
                <a:spcPts val="0"/>
              </a:spcAft>
              <a:buClr>
                <a:schemeClr val="dk1"/>
              </a:buClr>
              <a:buSzPts val="1600"/>
              <a:buNone/>
              <a:defRPr b="1" sz="1600"/>
            </a:lvl4pPr>
            <a:lvl5pPr indent="-228600" lvl="4" marL="2286000" algn="l">
              <a:lnSpc>
                <a:spcPct val="150000"/>
              </a:lnSpc>
              <a:spcBef>
                <a:spcPts val="1600"/>
              </a:spcBef>
              <a:spcAft>
                <a:spcPts val="0"/>
              </a:spcAft>
              <a:buClr>
                <a:schemeClr val="dk1"/>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
        <p:nvSpPr>
          <p:cNvPr id="630" name="Google Shape;630;p105"/>
          <p:cNvSpPr txBox="1"/>
          <p:nvPr>
            <p:ph idx="4" type="body"/>
          </p:nvPr>
        </p:nvSpPr>
        <p:spPr>
          <a:xfrm>
            <a:off x="3386328" y="1412240"/>
            <a:ext cx="2642700" cy="9468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200"/>
              </a:spcBef>
              <a:spcAft>
                <a:spcPts val="0"/>
              </a:spcAft>
              <a:buClr>
                <a:schemeClr val="dk1"/>
              </a:buClr>
              <a:buSzPts val="2300"/>
              <a:buNone/>
              <a:defRPr b="1" sz="2300">
                <a:latin typeface="Libre Franklin Medium"/>
                <a:ea typeface="Libre Franklin Medium"/>
                <a:cs typeface="Libre Franklin Medium"/>
                <a:sym typeface="Libre Franklin Medium"/>
              </a:defRPr>
            </a:lvl1pPr>
            <a:lvl2pPr indent="-228600" lvl="1" marL="914400" algn="l">
              <a:lnSpc>
                <a:spcPct val="150000"/>
              </a:lnSpc>
              <a:spcBef>
                <a:spcPts val="1600"/>
              </a:spcBef>
              <a:spcAft>
                <a:spcPts val="0"/>
              </a:spcAft>
              <a:buClr>
                <a:schemeClr val="dk1"/>
              </a:buClr>
              <a:buSzPts val="2000"/>
              <a:buNone/>
              <a:defRPr b="1" sz="2000"/>
            </a:lvl2pPr>
            <a:lvl3pPr indent="-228600" lvl="2" marL="1371600" algn="l">
              <a:lnSpc>
                <a:spcPct val="150000"/>
              </a:lnSpc>
              <a:spcBef>
                <a:spcPts val="1600"/>
              </a:spcBef>
              <a:spcAft>
                <a:spcPts val="0"/>
              </a:spcAft>
              <a:buClr>
                <a:schemeClr val="dk1"/>
              </a:buClr>
              <a:buSzPts val="1900"/>
              <a:buNone/>
              <a:defRPr b="1" sz="1900"/>
            </a:lvl3pPr>
            <a:lvl4pPr indent="-228600" lvl="3" marL="1828800" algn="l">
              <a:lnSpc>
                <a:spcPct val="150000"/>
              </a:lnSpc>
              <a:spcBef>
                <a:spcPts val="1600"/>
              </a:spcBef>
              <a:spcAft>
                <a:spcPts val="0"/>
              </a:spcAft>
              <a:buClr>
                <a:schemeClr val="dk1"/>
              </a:buClr>
              <a:buSzPts val="1600"/>
              <a:buNone/>
              <a:defRPr b="1" sz="1600"/>
            </a:lvl4pPr>
            <a:lvl5pPr indent="-228600" lvl="4" marL="2286000" algn="l">
              <a:lnSpc>
                <a:spcPct val="150000"/>
              </a:lnSpc>
              <a:spcBef>
                <a:spcPts val="1600"/>
              </a:spcBef>
              <a:spcAft>
                <a:spcPts val="0"/>
              </a:spcAft>
              <a:buClr>
                <a:schemeClr val="dk1"/>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
        <p:nvSpPr>
          <p:cNvPr id="631" name="Google Shape;631;p105"/>
          <p:cNvSpPr txBox="1"/>
          <p:nvPr>
            <p:ph idx="5" type="body"/>
          </p:nvPr>
        </p:nvSpPr>
        <p:spPr>
          <a:xfrm>
            <a:off x="6163056" y="2501462"/>
            <a:ext cx="2642700" cy="3757200"/>
          </a:xfrm>
          <a:prstGeom prst="rect">
            <a:avLst/>
          </a:prstGeom>
          <a:noFill/>
          <a:ln>
            <a:noFill/>
          </a:ln>
        </p:spPr>
        <p:txBody>
          <a:bodyPr anchorCtr="0" anchor="t" bIns="45700" lIns="91425" spcFirstLastPara="1" rIns="91425" wrap="square" tIns="45700">
            <a:normAutofit/>
          </a:bodyPr>
          <a:lstStyle>
            <a:lvl1pPr indent="-349250" lvl="0" marL="457200" algn="l">
              <a:lnSpc>
                <a:spcPct val="150000"/>
              </a:lnSpc>
              <a:spcBef>
                <a:spcPts val="1200"/>
              </a:spcBef>
              <a:spcAft>
                <a:spcPts val="0"/>
              </a:spcAft>
              <a:buClr>
                <a:schemeClr val="dk1"/>
              </a:buClr>
              <a:buSzPts val="1900"/>
              <a:buChar char="●"/>
              <a:defRPr/>
            </a:lvl1pPr>
            <a:lvl2pPr indent="-349250" lvl="1" marL="914400" algn="l">
              <a:lnSpc>
                <a:spcPct val="150000"/>
              </a:lnSpc>
              <a:spcBef>
                <a:spcPts val="1600"/>
              </a:spcBef>
              <a:spcAft>
                <a:spcPts val="0"/>
              </a:spcAft>
              <a:buClr>
                <a:schemeClr val="dk1"/>
              </a:buClr>
              <a:buSzPts val="1900"/>
              <a:buChar char="○"/>
              <a:defRPr/>
            </a:lvl2pPr>
            <a:lvl3pPr indent="-349250" lvl="2" marL="1371600" algn="l">
              <a:lnSpc>
                <a:spcPct val="150000"/>
              </a:lnSpc>
              <a:spcBef>
                <a:spcPts val="1600"/>
              </a:spcBef>
              <a:spcAft>
                <a:spcPts val="0"/>
              </a:spcAft>
              <a:buClr>
                <a:schemeClr val="dk1"/>
              </a:buClr>
              <a:buSzPts val="1900"/>
              <a:buChar char="■"/>
              <a:defRPr/>
            </a:lvl3pPr>
            <a:lvl4pPr indent="-349250" lvl="3" marL="1828800" algn="l">
              <a:lnSpc>
                <a:spcPct val="150000"/>
              </a:lnSpc>
              <a:spcBef>
                <a:spcPts val="1600"/>
              </a:spcBef>
              <a:spcAft>
                <a:spcPts val="0"/>
              </a:spcAft>
              <a:buClr>
                <a:schemeClr val="dk1"/>
              </a:buClr>
              <a:buSzPts val="1900"/>
              <a:buChar char="●"/>
              <a:defRPr/>
            </a:lvl4pPr>
            <a:lvl5pPr indent="-349250" lvl="4" marL="2286000" algn="l">
              <a:lnSpc>
                <a:spcPct val="150000"/>
              </a:lnSpc>
              <a:spcBef>
                <a:spcPts val="1600"/>
              </a:spcBef>
              <a:spcAft>
                <a:spcPts val="0"/>
              </a:spcAft>
              <a:buClr>
                <a:schemeClr val="dk1"/>
              </a:buClr>
              <a:buSzPts val="1900"/>
              <a:buChar char="○"/>
              <a:defRPr/>
            </a:lvl5pPr>
            <a:lvl6pPr indent="-349250" lvl="5" marL="2743200" algn="l">
              <a:lnSpc>
                <a:spcPct val="90000"/>
              </a:lnSpc>
              <a:spcBef>
                <a:spcPts val="1600"/>
              </a:spcBef>
              <a:spcAft>
                <a:spcPts val="0"/>
              </a:spcAft>
              <a:buClr>
                <a:schemeClr val="dk1"/>
              </a:buClr>
              <a:buSzPts val="1900"/>
              <a:buChar char="■"/>
              <a:defRPr/>
            </a:lvl6pPr>
            <a:lvl7pPr indent="-349250" lvl="6" marL="3200400" algn="l">
              <a:lnSpc>
                <a:spcPct val="90000"/>
              </a:lnSpc>
              <a:spcBef>
                <a:spcPts val="1600"/>
              </a:spcBef>
              <a:spcAft>
                <a:spcPts val="0"/>
              </a:spcAft>
              <a:buClr>
                <a:schemeClr val="dk1"/>
              </a:buClr>
              <a:buSzPts val="1900"/>
              <a:buChar char="●"/>
              <a:defRPr/>
            </a:lvl7pPr>
            <a:lvl8pPr indent="-349250" lvl="7" marL="3657600" algn="l">
              <a:lnSpc>
                <a:spcPct val="90000"/>
              </a:lnSpc>
              <a:spcBef>
                <a:spcPts val="1600"/>
              </a:spcBef>
              <a:spcAft>
                <a:spcPts val="0"/>
              </a:spcAft>
              <a:buClr>
                <a:schemeClr val="dk1"/>
              </a:buClr>
              <a:buSzPts val="1900"/>
              <a:buChar char="○"/>
              <a:defRPr/>
            </a:lvl8pPr>
            <a:lvl9pPr indent="-349250" lvl="8" marL="4114800" algn="l">
              <a:lnSpc>
                <a:spcPct val="90000"/>
              </a:lnSpc>
              <a:spcBef>
                <a:spcPts val="1600"/>
              </a:spcBef>
              <a:spcAft>
                <a:spcPts val="1600"/>
              </a:spcAft>
              <a:buClr>
                <a:schemeClr val="dk1"/>
              </a:buClr>
              <a:buSzPts val="1900"/>
              <a:buChar char="■"/>
              <a:defRPr/>
            </a:lvl9pPr>
          </a:lstStyle>
          <a:p/>
        </p:txBody>
      </p:sp>
      <p:sp>
        <p:nvSpPr>
          <p:cNvPr id="632" name="Google Shape;632;p105"/>
          <p:cNvSpPr txBox="1"/>
          <p:nvPr>
            <p:ph idx="6" type="body"/>
          </p:nvPr>
        </p:nvSpPr>
        <p:spPr>
          <a:xfrm>
            <a:off x="8939784" y="2503564"/>
            <a:ext cx="2642700" cy="3757200"/>
          </a:xfrm>
          <a:prstGeom prst="rect">
            <a:avLst/>
          </a:prstGeom>
          <a:noFill/>
          <a:ln>
            <a:noFill/>
          </a:ln>
        </p:spPr>
        <p:txBody>
          <a:bodyPr anchorCtr="0" anchor="t" bIns="45700" lIns="91425" spcFirstLastPara="1" rIns="91425" wrap="square" tIns="45700">
            <a:normAutofit/>
          </a:bodyPr>
          <a:lstStyle>
            <a:lvl1pPr indent="-349250" lvl="0" marL="457200" algn="l">
              <a:lnSpc>
                <a:spcPct val="150000"/>
              </a:lnSpc>
              <a:spcBef>
                <a:spcPts val="1200"/>
              </a:spcBef>
              <a:spcAft>
                <a:spcPts val="0"/>
              </a:spcAft>
              <a:buClr>
                <a:schemeClr val="dk1"/>
              </a:buClr>
              <a:buSzPts val="1900"/>
              <a:buChar char="●"/>
              <a:defRPr/>
            </a:lvl1pPr>
            <a:lvl2pPr indent="-349250" lvl="1" marL="914400" algn="l">
              <a:lnSpc>
                <a:spcPct val="150000"/>
              </a:lnSpc>
              <a:spcBef>
                <a:spcPts val="1600"/>
              </a:spcBef>
              <a:spcAft>
                <a:spcPts val="0"/>
              </a:spcAft>
              <a:buClr>
                <a:schemeClr val="dk1"/>
              </a:buClr>
              <a:buSzPts val="1900"/>
              <a:buChar char="○"/>
              <a:defRPr/>
            </a:lvl2pPr>
            <a:lvl3pPr indent="-349250" lvl="2" marL="1371600" algn="l">
              <a:lnSpc>
                <a:spcPct val="150000"/>
              </a:lnSpc>
              <a:spcBef>
                <a:spcPts val="1600"/>
              </a:spcBef>
              <a:spcAft>
                <a:spcPts val="0"/>
              </a:spcAft>
              <a:buClr>
                <a:schemeClr val="dk1"/>
              </a:buClr>
              <a:buSzPts val="1900"/>
              <a:buChar char="■"/>
              <a:defRPr/>
            </a:lvl3pPr>
            <a:lvl4pPr indent="-349250" lvl="3" marL="1828800" algn="l">
              <a:lnSpc>
                <a:spcPct val="150000"/>
              </a:lnSpc>
              <a:spcBef>
                <a:spcPts val="1600"/>
              </a:spcBef>
              <a:spcAft>
                <a:spcPts val="0"/>
              </a:spcAft>
              <a:buClr>
                <a:schemeClr val="dk1"/>
              </a:buClr>
              <a:buSzPts val="1900"/>
              <a:buChar char="●"/>
              <a:defRPr/>
            </a:lvl4pPr>
            <a:lvl5pPr indent="-349250" lvl="4" marL="2286000" algn="l">
              <a:lnSpc>
                <a:spcPct val="150000"/>
              </a:lnSpc>
              <a:spcBef>
                <a:spcPts val="1600"/>
              </a:spcBef>
              <a:spcAft>
                <a:spcPts val="0"/>
              </a:spcAft>
              <a:buClr>
                <a:schemeClr val="dk1"/>
              </a:buClr>
              <a:buSzPts val="1900"/>
              <a:buChar char="○"/>
              <a:defRPr/>
            </a:lvl5pPr>
            <a:lvl6pPr indent="-349250" lvl="5" marL="2743200" algn="l">
              <a:lnSpc>
                <a:spcPct val="90000"/>
              </a:lnSpc>
              <a:spcBef>
                <a:spcPts val="1600"/>
              </a:spcBef>
              <a:spcAft>
                <a:spcPts val="0"/>
              </a:spcAft>
              <a:buClr>
                <a:schemeClr val="dk1"/>
              </a:buClr>
              <a:buSzPts val="1900"/>
              <a:buChar char="■"/>
              <a:defRPr/>
            </a:lvl6pPr>
            <a:lvl7pPr indent="-349250" lvl="6" marL="3200400" algn="l">
              <a:lnSpc>
                <a:spcPct val="90000"/>
              </a:lnSpc>
              <a:spcBef>
                <a:spcPts val="1600"/>
              </a:spcBef>
              <a:spcAft>
                <a:spcPts val="0"/>
              </a:spcAft>
              <a:buClr>
                <a:schemeClr val="dk1"/>
              </a:buClr>
              <a:buSzPts val="1900"/>
              <a:buChar char="●"/>
              <a:defRPr/>
            </a:lvl7pPr>
            <a:lvl8pPr indent="-349250" lvl="7" marL="3657600" algn="l">
              <a:lnSpc>
                <a:spcPct val="90000"/>
              </a:lnSpc>
              <a:spcBef>
                <a:spcPts val="1600"/>
              </a:spcBef>
              <a:spcAft>
                <a:spcPts val="0"/>
              </a:spcAft>
              <a:buClr>
                <a:schemeClr val="dk1"/>
              </a:buClr>
              <a:buSzPts val="1900"/>
              <a:buChar char="○"/>
              <a:defRPr/>
            </a:lvl8pPr>
            <a:lvl9pPr indent="-349250" lvl="8" marL="4114800" algn="l">
              <a:lnSpc>
                <a:spcPct val="90000"/>
              </a:lnSpc>
              <a:spcBef>
                <a:spcPts val="1600"/>
              </a:spcBef>
              <a:spcAft>
                <a:spcPts val="1600"/>
              </a:spcAft>
              <a:buClr>
                <a:schemeClr val="dk1"/>
              </a:buClr>
              <a:buSzPts val="1900"/>
              <a:buChar char="■"/>
              <a:defRPr/>
            </a:lvl9pPr>
          </a:lstStyle>
          <a:p/>
        </p:txBody>
      </p:sp>
      <p:sp>
        <p:nvSpPr>
          <p:cNvPr id="633" name="Google Shape;633;p105"/>
          <p:cNvSpPr txBox="1"/>
          <p:nvPr>
            <p:ph idx="7" type="body"/>
          </p:nvPr>
        </p:nvSpPr>
        <p:spPr>
          <a:xfrm>
            <a:off x="6163056" y="1412240"/>
            <a:ext cx="2642700" cy="9468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200"/>
              </a:spcBef>
              <a:spcAft>
                <a:spcPts val="0"/>
              </a:spcAft>
              <a:buClr>
                <a:schemeClr val="dk1"/>
              </a:buClr>
              <a:buSzPts val="2300"/>
              <a:buNone/>
              <a:defRPr b="1" sz="2300">
                <a:latin typeface="Libre Franklin Medium"/>
                <a:ea typeface="Libre Franklin Medium"/>
                <a:cs typeface="Libre Franklin Medium"/>
                <a:sym typeface="Libre Franklin Medium"/>
              </a:defRPr>
            </a:lvl1pPr>
            <a:lvl2pPr indent="-228600" lvl="1" marL="914400" algn="l">
              <a:lnSpc>
                <a:spcPct val="150000"/>
              </a:lnSpc>
              <a:spcBef>
                <a:spcPts val="1600"/>
              </a:spcBef>
              <a:spcAft>
                <a:spcPts val="0"/>
              </a:spcAft>
              <a:buClr>
                <a:schemeClr val="dk1"/>
              </a:buClr>
              <a:buSzPts val="2000"/>
              <a:buNone/>
              <a:defRPr b="1" sz="2000"/>
            </a:lvl2pPr>
            <a:lvl3pPr indent="-228600" lvl="2" marL="1371600" algn="l">
              <a:lnSpc>
                <a:spcPct val="150000"/>
              </a:lnSpc>
              <a:spcBef>
                <a:spcPts val="1600"/>
              </a:spcBef>
              <a:spcAft>
                <a:spcPts val="0"/>
              </a:spcAft>
              <a:buClr>
                <a:schemeClr val="dk1"/>
              </a:buClr>
              <a:buSzPts val="1900"/>
              <a:buNone/>
              <a:defRPr b="1" sz="1900"/>
            </a:lvl3pPr>
            <a:lvl4pPr indent="-228600" lvl="3" marL="1828800" algn="l">
              <a:lnSpc>
                <a:spcPct val="150000"/>
              </a:lnSpc>
              <a:spcBef>
                <a:spcPts val="1600"/>
              </a:spcBef>
              <a:spcAft>
                <a:spcPts val="0"/>
              </a:spcAft>
              <a:buClr>
                <a:schemeClr val="dk1"/>
              </a:buClr>
              <a:buSzPts val="1600"/>
              <a:buNone/>
              <a:defRPr b="1" sz="1600"/>
            </a:lvl4pPr>
            <a:lvl5pPr indent="-228600" lvl="4" marL="2286000" algn="l">
              <a:lnSpc>
                <a:spcPct val="150000"/>
              </a:lnSpc>
              <a:spcBef>
                <a:spcPts val="1600"/>
              </a:spcBef>
              <a:spcAft>
                <a:spcPts val="0"/>
              </a:spcAft>
              <a:buClr>
                <a:schemeClr val="dk1"/>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
        <p:nvSpPr>
          <p:cNvPr id="634" name="Google Shape;634;p105"/>
          <p:cNvSpPr txBox="1"/>
          <p:nvPr>
            <p:ph idx="8" type="body"/>
          </p:nvPr>
        </p:nvSpPr>
        <p:spPr>
          <a:xfrm>
            <a:off x="8939784" y="1412240"/>
            <a:ext cx="2642700" cy="9468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200"/>
              </a:spcBef>
              <a:spcAft>
                <a:spcPts val="0"/>
              </a:spcAft>
              <a:buClr>
                <a:schemeClr val="dk1"/>
              </a:buClr>
              <a:buSzPts val="2300"/>
              <a:buNone/>
              <a:defRPr b="1" sz="2300">
                <a:latin typeface="Libre Franklin Medium"/>
                <a:ea typeface="Libre Franklin Medium"/>
                <a:cs typeface="Libre Franklin Medium"/>
                <a:sym typeface="Libre Franklin Medium"/>
              </a:defRPr>
            </a:lvl1pPr>
            <a:lvl2pPr indent="-228600" lvl="1" marL="914400" algn="l">
              <a:lnSpc>
                <a:spcPct val="150000"/>
              </a:lnSpc>
              <a:spcBef>
                <a:spcPts val="1600"/>
              </a:spcBef>
              <a:spcAft>
                <a:spcPts val="0"/>
              </a:spcAft>
              <a:buClr>
                <a:schemeClr val="dk1"/>
              </a:buClr>
              <a:buSzPts val="2000"/>
              <a:buNone/>
              <a:defRPr b="1" sz="2000"/>
            </a:lvl2pPr>
            <a:lvl3pPr indent="-228600" lvl="2" marL="1371600" algn="l">
              <a:lnSpc>
                <a:spcPct val="150000"/>
              </a:lnSpc>
              <a:spcBef>
                <a:spcPts val="1600"/>
              </a:spcBef>
              <a:spcAft>
                <a:spcPts val="0"/>
              </a:spcAft>
              <a:buClr>
                <a:schemeClr val="dk1"/>
              </a:buClr>
              <a:buSzPts val="1900"/>
              <a:buNone/>
              <a:defRPr b="1" sz="1900"/>
            </a:lvl3pPr>
            <a:lvl4pPr indent="-228600" lvl="3" marL="1828800" algn="l">
              <a:lnSpc>
                <a:spcPct val="150000"/>
              </a:lnSpc>
              <a:spcBef>
                <a:spcPts val="1600"/>
              </a:spcBef>
              <a:spcAft>
                <a:spcPts val="0"/>
              </a:spcAft>
              <a:buClr>
                <a:schemeClr val="dk1"/>
              </a:buClr>
              <a:buSzPts val="1600"/>
              <a:buNone/>
              <a:defRPr b="1" sz="1600"/>
            </a:lvl4pPr>
            <a:lvl5pPr indent="-228600" lvl="4" marL="2286000" algn="l">
              <a:lnSpc>
                <a:spcPct val="150000"/>
              </a:lnSpc>
              <a:spcBef>
                <a:spcPts val="1600"/>
              </a:spcBef>
              <a:spcAft>
                <a:spcPts val="0"/>
              </a:spcAft>
              <a:buClr>
                <a:schemeClr val="dk1"/>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41" name="Shape 641"/>
        <p:cNvGrpSpPr/>
        <p:nvPr/>
      </p:nvGrpSpPr>
      <p:grpSpPr>
        <a:xfrm>
          <a:off x="0" y="0"/>
          <a:ext cx="0" cy="0"/>
          <a:chOff x="0" y="0"/>
          <a:chExt cx="0" cy="0"/>
        </a:xfrm>
      </p:grpSpPr>
      <p:sp>
        <p:nvSpPr>
          <p:cNvPr id="642" name="Google Shape;642;p107"/>
          <p:cNvSpPr txBox="1"/>
          <p:nvPr>
            <p:ph type="ctrTitle"/>
          </p:nvPr>
        </p:nvSpPr>
        <p:spPr>
          <a:xfrm>
            <a:off x="1372200" y="2085000"/>
            <a:ext cx="7620000" cy="2688000"/>
          </a:xfrm>
          <a:prstGeom prst="rect">
            <a:avLst/>
          </a:prstGeom>
        </p:spPr>
        <p:txBody>
          <a:bodyPr anchorCtr="0" anchor="ctr" bIns="121900" lIns="121900" spcFirstLastPara="1" rIns="121900" wrap="square" tIns="121900">
            <a:normAutofit/>
          </a:bodyPr>
          <a:lstStyle>
            <a:lvl1pPr lvl="0">
              <a:spcBef>
                <a:spcPts val="0"/>
              </a:spcBef>
              <a:spcAft>
                <a:spcPts val="0"/>
              </a:spcAft>
              <a:buSzPts val="5300"/>
              <a:buFont typeface="Hanken Grotesk"/>
              <a:buNone/>
              <a:defRPr b="1" sz="5300">
                <a:latin typeface="Hanken Grotesk"/>
                <a:ea typeface="Hanken Grotesk"/>
                <a:cs typeface="Hanken Grotesk"/>
                <a:sym typeface="Hanken Grotesk"/>
              </a:defRPr>
            </a:lvl1pPr>
            <a:lvl2pPr lvl="1" algn="ctr">
              <a:spcBef>
                <a:spcPts val="0"/>
              </a:spcBef>
              <a:spcAft>
                <a:spcPts val="0"/>
              </a:spcAft>
              <a:buSzPts val="5300"/>
              <a:buFont typeface="Hanken Grotesk"/>
              <a:buNone/>
              <a:defRPr b="1" sz="5300">
                <a:latin typeface="Hanken Grotesk"/>
                <a:ea typeface="Hanken Grotesk"/>
                <a:cs typeface="Hanken Grotesk"/>
                <a:sym typeface="Hanken Grotesk"/>
              </a:defRPr>
            </a:lvl2pPr>
            <a:lvl3pPr lvl="2" algn="ctr">
              <a:spcBef>
                <a:spcPts val="0"/>
              </a:spcBef>
              <a:spcAft>
                <a:spcPts val="0"/>
              </a:spcAft>
              <a:buSzPts val="5300"/>
              <a:buFont typeface="Hanken Grotesk"/>
              <a:buNone/>
              <a:defRPr b="1" sz="5300">
                <a:latin typeface="Hanken Grotesk"/>
                <a:ea typeface="Hanken Grotesk"/>
                <a:cs typeface="Hanken Grotesk"/>
                <a:sym typeface="Hanken Grotesk"/>
              </a:defRPr>
            </a:lvl3pPr>
            <a:lvl4pPr lvl="3" algn="ctr">
              <a:spcBef>
                <a:spcPts val="0"/>
              </a:spcBef>
              <a:spcAft>
                <a:spcPts val="0"/>
              </a:spcAft>
              <a:buSzPts val="5300"/>
              <a:buFont typeface="Hanken Grotesk"/>
              <a:buNone/>
              <a:defRPr b="1" sz="5300">
                <a:latin typeface="Hanken Grotesk"/>
                <a:ea typeface="Hanken Grotesk"/>
                <a:cs typeface="Hanken Grotesk"/>
                <a:sym typeface="Hanken Grotesk"/>
              </a:defRPr>
            </a:lvl4pPr>
            <a:lvl5pPr lvl="4" algn="ctr">
              <a:spcBef>
                <a:spcPts val="0"/>
              </a:spcBef>
              <a:spcAft>
                <a:spcPts val="0"/>
              </a:spcAft>
              <a:buSzPts val="5300"/>
              <a:buFont typeface="Hanken Grotesk"/>
              <a:buNone/>
              <a:defRPr b="1" sz="5300">
                <a:latin typeface="Hanken Grotesk"/>
                <a:ea typeface="Hanken Grotesk"/>
                <a:cs typeface="Hanken Grotesk"/>
                <a:sym typeface="Hanken Grotesk"/>
              </a:defRPr>
            </a:lvl5pPr>
            <a:lvl6pPr lvl="5" algn="ctr">
              <a:spcBef>
                <a:spcPts val="0"/>
              </a:spcBef>
              <a:spcAft>
                <a:spcPts val="0"/>
              </a:spcAft>
              <a:buSzPts val="5300"/>
              <a:buFont typeface="Hanken Grotesk"/>
              <a:buNone/>
              <a:defRPr b="1" sz="5300">
                <a:latin typeface="Hanken Grotesk"/>
                <a:ea typeface="Hanken Grotesk"/>
                <a:cs typeface="Hanken Grotesk"/>
                <a:sym typeface="Hanken Grotesk"/>
              </a:defRPr>
            </a:lvl6pPr>
            <a:lvl7pPr lvl="6" algn="ctr">
              <a:spcBef>
                <a:spcPts val="0"/>
              </a:spcBef>
              <a:spcAft>
                <a:spcPts val="0"/>
              </a:spcAft>
              <a:buSzPts val="5300"/>
              <a:buFont typeface="Hanken Grotesk"/>
              <a:buNone/>
              <a:defRPr b="1" sz="5300">
                <a:latin typeface="Hanken Grotesk"/>
                <a:ea typeface="Hanken Grotesk"/>
                <a:cs typeface="Hanken Grotesk"/>
                <a:sym typeface="Hanken Grotesk"/>
              </a:defRPr>
            </a:lvl7pPr>
            <a:lvl8pPr lvl="7" algn="ctr">
              <a:spcBef>
                <a:spcPts val="0"/>
              </a:spcBef>
              <a:spcAft>
                <a:spcPts val="0"/>
              </a:spcAft>
              <a:buSzPts val="5300"/>
              <a:buFont typeface="Hanken Grotesk"/>
              <a:buNone/>
              <a:defRPr b="1" sz="5300">
                <a:latin typeface="Hanken Grotesk"/>
                <a:ea typeface="Hanken Grotesk"/>
                <a:cs typeface="Hanken Grotesk"/>
                <a:sym typeface="Hanken Grotesk"/>
              </a:defRPr>
            </a:lvl8pPr>
            <a:lvl9pPr lvl="8" algn="ctr">
              <a:spcBef>
                <a:spcPts val="0"/>
              </a:spcBef>
              <a:spcAft>
                <a:spcPts val="0"/>
              </a:spcAft>
              <a:buSzPts val="5300"/>
              <a:buFont typeface="Hanken Grotesk"/>
              <a:buNone/>
              <a:defRPr b="1" sz="5300">
                <a:latin typeface="Hanken Grotesk"/>
                <a:ea typeface="Hanken Grotesk"/>
                <a:cs typeface="Hanken Grotesk"/>
                <a:sym typeface="Hanken Grotesk"/>
              </a:defRPr>
            </a:lvl9pPr>
          </a:lstStyle>
          <a:p/>
        </p:txBody>
      </p:sp>
      <p:sp>
        <p:nvSpPr>
          <p:cNvPr id="643" name="Google Shape;643;p10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160">
          <p15:clr>
            <a:srgbClr val="E46962"/>
          </p15:clr>
        </p15:guide>
        <p15:guide id="2" pos="576">
          <p15:clr>
            <a:srgbClr val="E46962"/>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spTree>
      <p:nvGrpSpPr>
        <p:cNvPr id="644" name="Shape 644"/>
        <p:cNvGrpSpPr/>
        <p:nvPr/>
      </p:nvGrpSpPr>
      <p:grpSpPr>
        <a:xfrm>
          <a:off x="0" y="0"/>
          <a:ext cx="0" cy="0"/>
          <a:chOff x="0" y="0"/>
          <a:chExt cx="0" cy="0"/>
        </a:xfrm>
      </p:grpSpPr>
      <p:sp>
        <p:nvSpPr>
          <p:cNvPr id="645" name="Google Shape;645;p108"/>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646" name="Google Shape;646;p108"/>
          <p:cNvSpPr txBox="1"/>
          <p:nvPr>
            <p:ph idx="1" type="body"/>
          </p:nvPr>
        </p:nvSpPr>
        <p:spPr>
          <a:xfrm>
            <a:off x="609600" y="1520000"/>
            <a:ext cx="5486400" cy="45720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a:solidFill>
                  <a:schemeClr val="dk1"/>
                </a:solidFill>
              </a:defRPr>
            </a:lvl1pPr>
            <a:lvl2pPr indent="-361950" lvl="1" marL="914400">
              <a:spcBef>
                <a:spcPts val="1300"/>
              </a:spcBef>
              <a:spcAft>
                <a:spcPts val="0"/>
              </a:spcAft>
              <a:buClr>
                <a:schemeClr val="dk1"/>
              </a:buClr>
              <a:buSzPts val="2100"/>
              <a:buChar char="○"/>
              <a:defRPr sz="2100">
                <a:solidFill>
                  <a:schemeClr val="dk1"/>
                </a:solidFill>
              </a:defRPr>
            </a:lvl2pPr>
            <a:lvl3pPr indent="-361950" lvl="2" marL="1371600">
              <a:spcBef>
                <a:spcPts val="1300"/>
              </a:spcBef>
              <a:spcAft>
                <a:spcPts val="0"/>
              </a:spcAft>
              <a:buClr>
                <a:schemeClr val="dk1"/>
              </a:buClr>
              <a:buSzPts val="2100"/>
              <a:buChar char="■"/>
              <a:defRPr sz="2100">
                <a:solidFill>
                  <a:schemeClr val="dk1"/>
                </a:solidFill>
              </a:defRPr>
            </a:lvl3pPr>
            <a:lvl4pPr indent="-361950" lvl="3" marL="1828800">
              <a:spcBef>
                <a:spcPts val="1300"/>
              </a:spcBef>
              <a:spcAft>
                <a:spcPts val="0"/>
              </a:spcAft>
              <a:buClr>
                <a:schemeClr val="dk1"/>
              </a:buClr>
              <a:buSzPts val="2100"/>
              <a:buChar char="●"/>
              <a:defRPr sz="2100">
                <a:solidFill>
                  <a:schemeClr val="dk1"/>
                </a:solidFill>
              </a:defRPr>
            </a:lvl4pPr>
            <a:lvl5pPr indent="-361950" lvl="4" marL="2286000">
              <a:spcBef>
                <a:spcPts val="1300"/>
              </a:spcBef>
              <a:spcAft>
                <a:spcPts val="0"/>
              </a:spcAft>
              <a:buClr>
                <a:schemeClr val="dk1"/>
              </a:buClr>
              <a:buSzPts val="2100"/>
              <a:buChar char="○"/>
              <a:defRPr sz="2100">
                <a:solidFill>
                  <a:schemeClr val="dk1"/>
                </a:solidFill>
              </a:defRPr>
            </a:lvl5pPr>
            <a:lvl6pPr indent="-361950" lvl="5" marL="2743200">
              <a:spcBef>
                <a:spcPts val="1300"/>
              </a:spcBef>
              <a:spcAft>
                <a:spcPts val="0"/>
              </a:spcAft>
              <a:buClr>
                <a:schemeClr val="dk1"/>
              </a:buClr>
              <a:buSzPts val="2100"/>
              <a:buChar char="■"/>
              <a:defRPr sz="2100">
                <a:solidFill>
                  <a:schemeClr val="dk1"/>
                </a:solidFill>
              </a:defRPr>
            </a:lvl6pPr>
            <a:lvl7pPr indent="-361950" lvl="6" marL="3200400">
              <a:spcBef>
                <a:spcPts val="1300"/>
              </a:spcBef>
              <a:spcAft>
                <a:spcPts val="0"/>
              </a:spcAft>
              <a:buClr>
                <a:schemeClr val="dk1"/>
              </a:buClr>
              <a:buSzPts val="2100"/>
              <a:buChar char="●"/>
              <a:defRPr sz="2100">
                <a:solidFill>
                  <a:schemeClr val="dk1"/>
                </a:solidFill>
              </a:defRPr>
            </a:lvl7pPr>
            <a:lvl8pPr indent="-361950" lvl="7" marL="3657600">
              <a:spcBef>
                <a:spcPts val="1300"/>
              </a:spcBef>
              <a:spcAft>
                <a:spcPts val="0"/>
              </a:spcAft>
              <a:buClr>
                <a:schemeClr val="dk1"/>
              </a:buClr>
              <a:buSzPts val="2100"/>
              <a:buChar char="○"/>
              <a:defRPr sz="2100">
                <a:solidFill>
                  <a:schemeClr val="dk1"/>
                </a:solidFill>
              </a:defRPr>
            </a:lvl8pPr>
            <a:lvl9pPr indent="-361950" lvl="8" marL="4114800">
              <a:spcBef>
                <a:spcPts val="1300"/>
              </a:spcBef>
              <a:spcAft>
                <a:spcPts val="1300"/>
              </a:spcAft>
              <a:buClr>
                <a:schemeClr val="dk1"/>
              </a:buClr>
              <a:buSzPts val="2100"/>
              <a:buChar char="■"/>
              <a:defRPr sz="2100">
                <a:solidFill>
                  <a:schemeClr val="dk1"/>
                </a:solidFil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2_1">
    <p:spTree>
      <p:nvGrpSpPr>
        <p:cNvPr id="647" name="Shape 647"/>
        <p:cNvGrpSpPr/>
        <p:nvPr/>
      </p:nvGrpSpPr>
      <p:grpSpPr>
        <a:xfrm>
          <a:off x="0" y="0"/>
          <a:ext cx="0" cy="0"/>
          <a:chOff x="0" y="0"/>
          <a:chExt cx="0" cy="0"/>
        </a:xfrm>
      </p:grpSpPr>
      <p:sp>
        <p:nvSpPr>
          <p:cNvPr id="648" name="Google Shape;648;p109"/>
          <p:cNvSpPr txBox="1"/>
          <p:nvPr>
            <p:ph type="title"/>
          </p:nvPr>
        </p:nvSpPr>
        <p:spPr>
          <a:xfrm>
            <a:off x="549267" y="457200"/>
            <a:ext cx="11093700" cy="7635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1pPr>
            <a:lvl2pPr lvl="1">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2pPr>
            <a:lvl3pPr lvl="2">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3pPr>
            <a:lvl4pPr lvl="3">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4pPr>
            <a:lvl5pPr lvl="4">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5pPr>
            <a:lvl6pPr lvl="5">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6pPr>
            <a:lvl7pPr lvl="6">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7pPr>
            <a:lvl8pPr lvl="7">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8pPr>
            <a:lvl9pPr lvl="8">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us Light 1">
  <p:cSld name="CUSTOM_2_1_1">
    <p:spTree>
      <p:nvGrpSpPr>
        <p:cNvPr id="649" name="Shape 649"/>
        <p:cNvGrpSpPr/>
        <p:nvPr/>
      </p:nvGrpSpPr>
      <p:grpSpPr>
        <a:xfrm>
          <a:off x="0" y="0"/>
          <a:ext cx="0" cy="0"/>
          <a:chOff x="0" y="0"/>
          <a:chExt cx="0" cy="0"/>
        </a:xfrm>
      </p:grpSpPr>
      <p:sp>
        <p:nvSpPr>
          <p:cNvPr id="650" name="Google Shape;650;p110"/>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651" name="Google Shape;651;p110"/>
          <p:cNvSpPr txBox="1"/>
          <p:nvPr>
            <p:ph idx="1" type="subTitle"/>
          </p:nvPr>
        </p:nvSpPr>
        <p:spPr>
          <a:xfrm>
            <a:off x="609600" y="1522733"/>
            <a:ext cx="7359300" cy="5889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3">
    <p:spTree>
      <p:nvGrpSpPr>
        <p:cNvPr id="652" name="Shape 652"/>
        <p:cNvGrpSpPr/>
        <p:nvPr/>
      </p:nvGrpSpPr>
      <p:grpSpPr>
        <a:xfrm>
          <a:off x="0" y="0"/>
          <a:ext cx="0" cy="0"/>
          <a:chOff x="0" y="0"/>
          <a:chExt cx="0" cy="0"/>
        </a:xfrm>
      </p:grpSpPr>
      <p:sp>
        <p:nvSpPr>
          <p:cNvPr id="653" name="Google Shape;653;p111"/>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654" name="Google Shape;654;p111"/>
          <p:cNvSpPr txBox="1"/>
          <p:nvPr>
            <p:ph idx="1" type="body"/>
          </p:nvPr>
        </p:nvSpPr>
        <p:spPr>
          <a:xfrm>
            <a:off x="609600" y="1520000"/>
            <a:ext cx="10972800" cy="45720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a:solidFill>
                  <a:schemeClr val="dk1"/>
                </a:solidFill>
              </a:defRPr>
            </a:lvl1pPr>
            <a:lvl2pPr indent="-361950" lvl="1" marL="914400">
              <a:spcBef>
                <a:spcPts val="1300"/>
              </a:spcBef>
              <a:spcAft>
                <a:spcPts val="0"/>
              </a:spcAft>
              <a:buClr>
                <a:schemeClr val="dk1"/>
              </a:buClr>
              <a:buSzPts val="2100"/>
              <a:buChar char="○"/>
              <a:defRPr sz="2100">
                <a:solidFill>
                  <a:schemeClr val="dk1"/>
                </a:solidFill>
              </a:defRPr>
            </a:lvl2pPr>
            <a:lvl3pPr indent="-361950" lvl="2" marL="1371600">
              <a:spcBef>
                <a:spcPts val="1300"/>
              </a:spcBef>
              <a:spcAft>
                <a:spcPts val="0"/>
              </a:spcAft>
              <a:buClr>
                <a:schemeClr val="dk1"/>
              </a:buClr>
              <a:buSzPts val="2100"/>
              <a:buChar char="■"/>
              <a:defRPr sz="2100">
                <a:solidFill>
                  <a:schemeClr val="dk1"/>
                </a:solidFill>
              </a:defRPr>
            </a:lvl3pPr>
            <a:lvl4pPr indent="-361950" lvl="3" marL="1828800">
              <a:spcBef>
                <a:spcPts val="1300"/>
              </a:spcBef>
              <a:spcAft>
                <a:spcPts val="0"/>
              </a:spcAft>
              <a:buClr>
                <a:schemeClr val="dk1"/>
              </a:buClr>
              <a:buSzPts val="2100"/>
              <a:buChar char="●"/>
              <a:defRPr sz="2100">
                <a:solidFill>
                  <a:schemeClr val="dk1"/>
                </a:solidFill>
              </a:defRPr>
            </a:lvl4pPr>
            <a:lvl5pPr indent="-361950" lvl="4" marL="2286000">
              <a:spcBef>
                <a:spcPts val="1300"/>
              </a:spcBef>
              <a:spcAft>
                <a:spcPts val="0"/>
              </a:spcAft>
              <a:buClr>
                <a:schemeClr val="dk1"/>
              </a:buClr>
              <a:buSzPts val="2100"/>
              <a:buChar char="○"/>
              <a:defRPr sz="2100">
                <a:solidFill>
                  <a:schemeClr val="dk1"/>
                </a:solidFill>
              </a:defRPr>
            </a:lvl5pPr>
            <a:lvl6pPr indent="-361950" lvl="5" marL="2743200">
              <a:spcBef>
                <a:spcPts val="1300"/>
              </a:spcBef>
              <a:spcAft>
                <a:spcPts val="0"/>
              </a:spcAft>
              <a:buClr>
                <a:schemeClr val="dk1"/>
              </a:buClr>
              <a:buSzPts val="2100"/>
              <a:buChar char="■"/>
              <a:defRPr sz="2100">
                <a:solidFill>
                  <a:schemeClr val="dk1"/>
                </a:solidFill>
              </a:defRPr>
            </a:lvl6pPr>
            <a:lvl7pPr indent="-361950" lvl="6" marL="3200400">
              <a:spcBef>
                <a:spcPts val="1300"/>
              </a:spcBef>
              <a:spcAft>
                <a:spcPts val="0"/>
              </a:spcAft>
              <a:buClr>
                <a:schemeClr val="dk1"/>
              </a:buClr>
              <a:buSzPts val="2100"/>
              <a:buChar char="●"/>
              <a:defRPr sz="2100">
                <a:solidFill>
                  <a:schemeClr val="dk1"/>
                </a:solidFill>
              </a:defRPr>
            </a:lvl7pPr>
            <a:lvl8pPr indent="-361950" lvl="7" marL="3657600">
              <a:spcBef>
                <a:spcPts val="1300"/>
              </a:spcBef>
              <a:spcAft>
                <a:spcPts val="0"/>
              </a:spcAft>
              <a:buClr>
                <a:schemeClr val="dk1"/>
              </a:buClr>
              <a:buSzPts val="2100"/>
              <a:buChar char="○"/>
              <a:defRPr sz="2100">
                <a:solidFill>
                  <a:schemeClr val="dk1"/>
                </a:solidFill>
              </a:defRPr>
            </a:lvl8pPr>
            <a:lvl9pPr indent="-361950" lvl="8" marL="4114800">
              <a:spcBef>
                <a:spcPts val="1300"/>
              </a:spcBef>
              <a:spcAft>
                <a:spcPts val="1300"/>
              </a:spcAft>
              <a:buClr>
                <a:schemeClr val="dk1"/>
              </a:buClr>
              <a:buSzPts val="2100"/>
              <a:buChar char="■"/>
              <a:defRPr sz="2100">
                <a:solidFill>
                  <a:schemeClr val="dk1"/>
                </a:solidFil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1">
  <p:cSld name="CUSTOM_3_2">
    <p:spTree>
      <p:nvGrpSpPr>
        <p:cNvPr id="655" name="Shape 655"/>
        <p:cNvGrpSpPr/>
        <p:nvPr/>
      </p:nvGrpSpPr>
      <p:grpSpPr>
        <a:xfrm>
          <a:off x="0" y="0"/>
          <a:ext cx="0" cy="0"/>
          <a:chOff x="0" y="0"/>
          <a:chExt cx="0" cy="0"/>
        </a:xfrm>
      </p:grpSpPr>
      <p:sp>
        <p:nvSpPr>
          <p:cNvPr id="656" name="Google Shape;656;p112"/>
          <p:cNvSpPr txBox="1"/>
          <p:nvPr>
            <p:ph idx="1" type="body"/>
          </p:nvPr>
        </p:nvSpPr>
        <p:spPr>
          <a:xfrm>
            <a:off x="1831967" y="3148389"/>
            <a:ext cx="79275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657" name="Google Shape;657;p112"/>
          <p:cNvSpPr txBox="1"/>
          <p:nvPr>
            <p:ph idx="2" type="body"/>
          </p:nvPr>
        </p:nvSpPr>
        <p:spPr>
          <a:xfrm>
            <a:off x="1831967" y="4776795"/>
            <a:ext cx="79275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658" name="Google Shape;658;p112"/>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659" name="Google Shape;659;p112"/>
          <p:cNvSpPr txBox="1"/>
          <p:nvPr>
            <p:ph idx="3" type="body"/>
          </p:nvPr>
        </p:nvSpPr>
        <p:spPr>
          <a:xfrm>
            <a:off x="1831967" y="1520000"/>
            <a:ext cx="79275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1 1">
  <p:cSld name="CUSTOM_3_2_3">
    <p:spTree>
      <p:nvGrpSpPr>
        <p:cNvPr id="660" name="Shape 660"/>
        <p:cNvGrpSpPr/>
        <p:nvPr/>
      </p:nvGrpSpPr>
      <p:grpSpPr>
        <a:xfrm>
          <a:off x="0" y="0"/>
          <a:ext cx="0" cy="0"/>
          <a:chOff x="0" y="0"/>
          <a:chExt cx="0" cy="0"/>
        </a:xfrm>
      </p:grpSpPr>
      <p:sp>
        <p:nvSpPr>
          <p:cNvPr id="661" name="Google Shape;661;p113"/>
          <p:cNvSpPr txBox="1"/>
          <p:nvPr>
            <p:ph idx="1" type="body"/>
          </p:nvPr>
        </p:nvSpPr>
        <p:spPr>
          <a:xfrm>
            <a:off x="609600" y="3148391"/>
            <a:ext cx="91500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662" name="Google Shape;662;p113"/>
          <p:cNvSpPr txBox="1"/>
          <p:nvPr>
            <p:ph idx="2" type="body"/>
          </p:nvPr>
        </p:nvSpPr>
        <p:spPr>
          <a:xfrm>
            <a:off x="609600" y="4776799"/>
            <a:ext cx="91500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663" name="Google Shape;663;p113"/>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664" name="Google Shape;664;p113"/>
          <p:cNvSpPr txBox="1"/>
          <p:nvPr>
            <p:ph idx="3" type="body"/>
          </p:nvPr>
        </p:nvSpPr>
        <p:spPr>
          <a:xfrm>
            <a:off x="609600" y="1520000"/>
            <a:ext cx="91500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3">
  <p:cSld name="CUSTOM_3_2_2">
    <p:spTree>
      <p:nvGrpSpPr>
        <p:cNvPr id="665" name="Shape 665"/>
        <p:cNvGrpSpPr/>
        <p:nvPr/>
      </p:nvGrpSpPr>
      <p:grpSpPr>
        <a:xfrm>
          <a:off x="0" y="0"/>
          <a:ext cx="0" cy="0"/>
          <a:chOff x="0" y="0"/>
          <a:chExt cx="0" cy="0"/>
        </a:xfrm>
      </p:grpSpPr>
      <p:sp>
        <p:nvSpPr>
          <p:cNvPr id="666" name="Google Shape;666;p114"/>
          <p:cNvSpPr txBox="1"/>
          <p:nvPr>
            <p:ph idx="1" type="body"/>
          </p:nvPr>
        </p:nvSpPr>
        <p:spPr>
          <a:xfrm>
            <a:off x="1831967" y="3148389"/>
            <a:ext cx="79275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667" name="Google Shape;667;p114"/>
          <p:cNvSpPr txBox="1"/>
          <p:nvPr>
            <p:ph idx="2" type="body"/>
          </p:nvPr>
        </p:nvSpPr>
        <p:spPr>
          <a:xfrm>
            <a:off x="1831967" y="4776795"/>
            <a:ext cx="79275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668" name="Google Shape;668;p114"/>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669" name="Google Shape;669;p114"/>
          <p:cNvSpPr txBox="1"/>
          <p:nvPr>
            <p:ph idx="3" type="body"/>
          </p:nvPr>
        </p:nvSpPr>
        <p:spPr>
          <a:xfrm>
            <a:off x="1831967" y="1520000"/>
            <a:ext cx="79275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2">
  <p:cSld name="CUSTOM_3_2_1">
    <p:spTree>
      <p:nvGrpSpPr>
        <p:cNvPr id="670" name="Shape 670"/>
        <p:cNvGrpSpPr/>
        <p:nvPr/>
      </p:nvGrpSpPr>
      <p:grpSpPr>
        <a:xfrm>
          <a:off x="0" y="0"/>
          <a:ext cx="0" cy="0"/>
          <a:chOff x="0" y="0"/>
          <a:chExt cx="0" cy="0"/>
        </a:xfrm>
      </p:grpSpPr>
      <p:sp>
        <p:nvSpPr>
          <p:cNvPr id="671" name="Google Shape;671;p115"/>
          <p:cNvSpPr txBox="1"/>
          <p:nvPr>
            <p:ph idx="1" type="body"/>
          </p:nvPr>
        </p:nvSpPr>
        <p:spPr>
          <a:xfrm>
            <a:off x="609600" y="2143900"/>
            <a:ext cx="3474900" cy="2909700"/>
          </a:xfrm>
          <a:prstGeom prst="rect">
            <a:avLst/>
          </a:prstGeom>
          <a:noFill/>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672" name="Google Shape;672;p115"/>
          <p:cNvSpPr txBox="1"/>
          <p:nvPr>
            <p:ph idx="2" type="body"/>
          </p:nvPr>
        </p:nvSpPr>
        <p:spPr>
          <a:xfrm>
            <a:off x="4316000" y="2143900"/>
            <a:ext cx="3474900" cy="2909700"/>
          </a:xfrm>
          <a:prstGeom prst="rect">
            <a:avLst/>
          </a:prstGeom>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673" name="Google Shape;673;p115"/>
          <p:cNvSpPr txBox="1"/>
          <p:nvPr>
            <p:ph idx="3" type="body"/>
          </p:nvPr>
        </p:nvSpPr>
        <p:spPr>
          <a:xfrm>
            <a:off x="8022400" y="2143900"/>
            <a:ext cx="3474900" cy="2909700"/>
          </a:xfrm>
          <a:prstGeom prst="rect">
            <a:avLst/>
          </a:prstGeom>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674" name="Google Shape;674;p115"/>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cxnSp>
        <p:nvCxnSpPr>
          <p:cNvPr id="675" name="Google Shape;675;p115"/>
          <p:cNvCxnSpPr/>
          <p:nvPr/>
        </p:nvCxnSpPr>
        <p:spPr>
          <a:xfrm>
            <a:off x="609600" y="2132100"/>
            <a:ext cx="0" cy="2933100"/>
          </a:xfrm>
          <a:prstGeom prst="straightConnector1">
            <a:avLst/>
          </a:prstGeom>
          <a:noFill/>
          <a:ln cap="flat" cmpd="sng" w="19050">
            <a:solidFill>
              <a:schemeClr val="accent1"/>
            </a:solidFill>
            <a:prstDash val="solid"/>
            <a:round/>
            <a:headEnd len="med" w="med" type="none"/>
            <a:tailEnd len="med" w="med" type="none"/>
          </a:ln>
        </p:spPr>
      </p:cxnSp>
      <p:cxnSp>
        <p:nvCxnSpPr>
          <p:cNvPr id="676" name="Google Shape;676;p115"/>
          <p:cNvCxnSpPr/>
          <p:nvPr/>
        </p:nvCxnSpPr>
        <p:spPr>
          <a:xfrm>
            <a:off x="4316000" y="2132100"/>
            <a:ext cx="0" cy="2933100"/>
          </a:xfrm>
          <a:prstGeom prst="straightConnector1">
            <a:avLst/>
          </a:prstGeom>
          <a:noFill/>
          <a:ln cap="flat" cmpd="sng" w="19050">
            <a:solidFill>
              <a:schemeClr val="accent1"/>
            </a:solidFill>
            <a:prstDash val="solid"/>
            <a:round/>
            <a:headEnd len="med" w="med" type="none"/>
            <a:tailEnd len="med" w="med" type="none"/>
          </a:ln>
        </p:spPr>
      </p:cxnSp>
      <p:cxnSp>
        <p:nvCxnSpPr>
          <p:cNvPr id="677" name="Google Shape;677;p115"/>
          <p:cNvCxnSpPr/>
          <p:nvPr/>
        </p:nvCxnSpPr>
        <p:spPr>
          <a:xfrm>
            <a:off x="8022400" y="2132100"/>
            <a:ext cx="0" cy="293310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4">
    <p:bg>
      <p:bgPr>
        <a:solidFill>
          <a:schemeClr val="lt2"/>
        </a:solidFill>
      </p:bgPr>
    </p:bg>
    <p:spTree>
      <p:nvGrpSpPr>
        <p:cNvPr id="678" name="Shape 678"/>
        <p:cNvGrpSpPr/>
        <p:nvPr/>
      </p:nvGrpSpPr>
      <p:grpSpPr>
        <a:xfrm>
          <a:off x="0" y="0"/>
          <a:ext cx="0" cy="0"/>
          <a:chOff x="0" y="0"/>
          <a:chExt cx="0" cy="0"/>
        </a:xfrm>
      </p:grpSpPr>
      <p:sp>
        <p:nvSpPr>
          <p:cNvPr id="679" name="Google Shape;679;p116"/>
          <p:cNvSpPr txBox="1"/>
          <p:nvPr>
            <p:ph type="title"/>
          </p:nvPr>
        </p:nvSpPr>
        <p:spPr>
          <a:xfrm>
            <a:off x="609600" y="597408"/>
            <a:ext cx="10972800" cy="768000"/>
          </a:xfrm>
          <a:prstGeom prst="rect">
            <a:avLst/>
          </a:prstGeom>
        </p:spPr>
        <p:txBody>
          <a:bodyPr anchorCtr="0" anchor="t" bIns="121900" lIns="121900" spcFirstLastPara="1" rIns="121900" wrap="square" tIns="121900">
            <a:norm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680" name="Google Shape;680;p116"/>
          <p:cNvSpPr/>
          <p:nvPr/>
        </p:nvSpPr>
        <p:spPr>
          <a:xfrm>
            <a:off x="609600" y="1964900"/>
            <a:ext cx="3474900" cy="3842700"/>
          </a:xfrm>
          <a:prstGeom prst="rect">
            <a:avLst/>
          </a:prstGeom>
          <a:solidFill>
            <a:schemeClr val="lt1"/>
          </a:solidFill>
          <a:ln cap="flat" cmpd="sng" w="12700">
            <a:solidFill>
              <a:srgbClr val="FFFFFF">
                <a:alpha val="4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rgbClr val="FFFFFF"/>
              </a:solidFill>
              <a:latin typeface="Calibri"/>
              <a:ea typeface="Calibri"/>
              <a:cs typeface="Calibri"/>
              <a:sym typeface="Calibri"/>
            </a:endParaRPr>
          </a:p>
        </p:txBody>
      </p:sp>
      <p:sp>
        <p:nvSpPr>
          <p:cNvPr id="681" name="Google Shape;681;p116"/>
          <p:cNvSpPr/>
          <p:nvPr/>
        </p:nvSpPr>
        <p:spPr>
          <a:xfrm>
            <a:off x="4316000" y="1964900"/>
            <a:ext cx="3474900" cy="3842700"/>
          </a:xfrm>
          <a:prstGeom prst="rect">
            <a:avLst/>
          </a:prstGeom>
          <a:solidFill>
            <a:schemeClr val="lt1"/>
          </a:solidFill>
          <a:ln cap="flat" cmpd="sng" w="12700">
            <a:solidFill>
              <a:srgbClr val="FFFFFF">
                <a:alpha val="4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rgbClr val="FFFFFF"/>
              </a:solidFill>
              <a:latin typeface="Calibri"/>
              <a:ea typeface="Calibri"/>
              <a:cs typeface="Calibri"/>
              <a:sym typeface="Calibri"/>
            </a:endParaRPr>
          </a:p>
        </p:txBody>
      </p:sp>
      <p:sp>
        <p:nvSpPr>
          <p:cNvPr id="682" name="Google Shape;682;p116"/>
          <p:cNvSpPr/>
          <p:nvPr/>
        </p:nvSpPr>
        <p:spPr>
          <a:xfrm>
            <a:off x="8022400" y="1964900"/>
            <a:ext cx="3474900" cy="3842700"/>
          </a:xfrm>
          <a:prstGeom prst="rect">
            <a:avLst/>
          </a:prstGeom>
          <a:solidFill>
            <a:schemeClr val="lt1"/>
          </a:solidFill>
          <a:ln cap="flat" cmpd="sng" w="12700">
            <a:solidFill>
              <a:srgbClr val="FFFFFF">
                <a:alpha val="4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rgbClr val="FFFFFF"/>
              </a:solidFill>
              <a:latin typeface="Calibri"/>
              <a:ea typeface="Calibri"/>
              <a:cs typeface="Calibri"/>
              <a:sym typeface="Calibri"/>
            </a:endParaRPr>
          </a:p>
        </p:txBody>
      </p:sp>
      <p:cxnSp>
        <p:nvCxnSpPr>
          <p:cNvPr id="683" name="Google Shape;683;p116"/>
          <p:cNvCxnSpPr/>
          <p:nvPr/>
        </p:nvCxnSpPr>
        <p:spPr>
          <a:xfrm flipH="1" rot="10800000">
            <a:off x="609600" y="5791300"/>
            <a:ext cx="3474900" cy="2700"/>
          </a:xfrm>
          <a:prstGeom prst="straightConnector1">
            <a:avLst/>
          </a:prstGeom>
          <a:noFill/>
          <a:ln cap="flat" cmpd="sng" w="38100">
            <a:solidFill>
              <a:schemeClr val="accent1"/>
            </a:solidFill>
            <a:prstDash val="solid"/>
            <a:round/>
            <a:headEnd len="med" w="med" type="none"/>
            <a:tailEnd len="med" w="med" type="none"/>
          </a:ln>
        </p:spPr>
      </p:cxnSp>
      <p:cxnSp>
        <p:nvCxnSpPr>
          <p:cNvPr id="684" name="Google Shape;684;p116"/>
          <p:cNvCxnSpPr/>
          <p:nvPr/>
        </p:nvCxnSpPr>
        <p:spPr>
          <a:xfrm flipH="1" rot="10800000">
            <a:off x="4316000" y="5791300"/>
            <a:ext cx="3474900" cy="2700"/>
          </a:xfrm>
          <a:prstGeom prst="straightConnector1">
            <a:avLst/>
          </a:prstGeom>
          <a:noFill/>
          <a:ln cap="flat" cmpd="sng" w="38100">
            <a:solidFill>
              <a:schemeClr val="accent3"/>
            </a:solidFill>
            <a:prstDash val="solid"/>
            <a:round/>
            <a:headEnd len="med" w="med" type="none"/>
            <a:tailEnd len="med" w="med" type="none"/>
          </a:ln>
        </p:spPr>
      </p:cxnSp>
      <p:cxnSp>
        <p:nvCxnSpPr>
          <p:cNvPr id="685" name="Google Shape;685;p116"/>
          <p:cNvCxnSpPr/>
          <p:nvPr/>
        </p:nvCxnSpPr>
        <p:spPr>
          <a:xfrm flipH="1" rot="10800000">
            <a:off x="8022400" y="5791300"/>
            <a:ext cx="3474900" cy="2700"/>
          </a:xfrm>
          <a:prstGeom prst="straightConnector1">
            <a:avLst/>
          </a:prstGeom>
          <a:noFill/>
          <a:ln cap="flat" cmpd="sng" w="38100">
            <a:solidFill>
              <a:schemeClr val="accent2"/>
            </a:solidFill>
            <a:prstDash val="solid"/>
            <a:round/>
            <a:headEnd len="med" w="med" type="none"/>
            <a:tailEnd len="med" w="med" type="none"/>
          </a:ln>
        </p:spPr>
      </p:cxnSp>
      <p:sp>
        <p:nvSpPr>
          <p:cNvPr id="686" name="Google Shape;686;p116"/>
          <p:cNvSpPr txBox="1"/>
          <p:nvPr>
            <p:ph idx="1" type="body"/>
          </p:nvPr>
        </p:nvSpPr>
        <p:spPr>
          <a:xfrm>
            <a:off x="609600" y="1962912"/>
            <a:ext cx="3474900" cy="3824100"/>
          </a:xfrm>
          <a:prstGeom prst="rect">
            <a:avLst/>
          </a:prstGeom>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687" name="Google Shape;687;p116"/>
          <p:cNvSpPr txBox="1"/>
          <p:nvPr>
            <p:ph idx="2" type="body"/>
          </p:nvPr>
        </p:nvSpPr>
        <p:spPr>
          <a:xfrm>
            <a:off x="4316000" y="1962912"/>
            <a:ext cx="3474900" cy="3824100"/>
          </a:xfrm>
          <a:prstGeom prst="rect">
            <a:avLst/>
          </a:prstGeom>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688" name="Google Shape;688;p116"/>
          <p:cNvSpPr txBox="1"/>
          <p:nvPr>
            <p:ph idx="3" type="body"/>
          </p:nvPr>
        </p:nvSpPr>
        <p:spPr>
          <a:xfrm>
            <a:off x="8022400" y="1979431"/>
            <a:ext cx="3474900" cy="3824100"/>
          </a:xfrm>
          <a:prstGeom prst="rect">
            <a:avLst/>
          </a:prstGeom>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6">
  <p:cSld name="CUSTOM_3_2_1_2">
    <p:spTree>
      <p:nvGrpSpPr>
        <p:cNvPr id="689" name="Shape 689"/>
        <p:cNvGrpSpPr/>
        <p:nvPr/>
      </p:nvGrpSpPr>
      <p:grpSpPr>
        <a:xfrm>
          <a:off x="0" y="0"/>
          <a:ext cx="0" cy="0"/>
          <a:chOff x="0" y="0"/>
          <a:chExt cx="0" cy="0"/>
        </a:xfrm>
      </p:grpSpPr>
      <p:sp>
        <p:nvSpPr>
          <p:cNvPr id="690" name="Google Shape;690;p117"/>
          <p:cNvSpPr txBox="1"/>
          <p:nvPr>
            <p:ph idx="1" type="body"/>
          </p:nvPr>
        </p:nvSpPr>
        <p:spPr>
          <a:xfrm>
            <a:off x="609600" y="2143900"/>
            <a:ext cx="3474900" cy="2909700"/>
          </a:xfrm>
          <a:prstGeom prst="rect">
            <a:avLst/>
          </a:prstGeom>
          <a:noFill/>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691" name="Google Shape;691;p117"/>
          <p:cNvSpPr txBox="1"/>
          <p:nvPr>
            <p:ph idx="2" type="body"/>
          </p:nvPr>
        </p:nvSpPr>
        <p:spPr>
          <a:xfrm>
            <a:off x="4316000" y="2143900"/>
            <a:ext cx="3474900" cy="2909700"/>
          </a:xfrm>
          <a:prstGeom prst="rect">
            <a:avLst/>
          </a:prstGeom>
          <a:noFill/>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692" name="Google Shape;692;p117"/>
          <p:cNvSpPr txBox="1"/>
          <p:nvPr>
            <p:ph idx="3" type="body"/>
          </p:nvPr>
        </p:nvSpPr>
        <p:spPr>
          <a:xfrm>
            <a:off x="8022400" y="2143900"/>
            <a:ext cx="3474900" cy="2909700"/>
          </a:xfrm>
          <a:prstGeom prst="rect">
            <a:avLst/>
          </a:prstGeom>
          <a:noFill/>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693" name="Google Shape;693;p117"/>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6 1">
  <p:cSld name="CUSTOM_3_2_1_2_1">
    <p:spTree>
      <p:nvGrpSpPr>
        <p:cNvPr id="694" name="Shape 694"/>
        <p:cNvGrpSpPr/>
        <p:nvPr/>
      </p:nvGrpSpPr>
      <p:grpSpPr>
        <a:xfrm>
          <a:off x="0" y="0"/>
          <a:ext cx="0" cy="0"/>
          <a:chOff x="0" y="0"/>
          <a:chExt cx="0" cy="0"/>
        </a:xfrm>
      </p:grpSpPr>
      <p:sp>
        <p:nvSpPr>
          <p:cNvPr id="695" name="Google Shape;695;p118"/>
          <p:cNvSpPr txBox="1"/>
          <p:nvPr>
            <p:ph idx="1" type="subTitle"/>
          </p:nvPr>
        </p:nvSpPr>
        <p:spPr>
          <a:xfrm>
            <a:off x="4315983" y="2320700"/>
            <a:ext cx="3146400" cy="632700"/>
          </a:xfrm>
          <a:prstGeom prst="rect">
            <a:avLst/>
          </a:prstGeom>
          <a:noFill/>
        </p:spPr>
        <p:txBody>
          <a:bodyPr anchorCtr="0" anchor="ctr" bIns="121900" lIns="121900" spcFirstLastPara="1" rIns="121900" wrap="square" tIns="121900">
            <a:noAutofit/>
          </a:bodyPr>
          <a:lstStyle>
            <a:lvl1pPr lvl="0">
              <a:spcBef>
                <a:spcPts val="0"/>
              </a:spcBef>
              <a:spcAft>
                <a:spcPts val="0"/>
              </a:spcAft>
              <a:buSzPts val="1600"/>
              <a:buNone/>
              <a:defRPr sz="6000">
                <a:solidFill>
                  <a:srgbClr val="B5D6B2"/>
                </a:solidFill>
                <a:latin typeface="Inter Black"/>
                <a:ea typeface="Inter Black"/>
                <a:cs typeface="Inter Black"/>
                <a:sym typeface="Inter Black"/>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696" name="Google Shape;696;p118"/>
          <p:cNvSpPr txBox="1"/>
          <p:nvPr>
            <p:ph idx="2" type="subTitle"/>
          </p:nvPr>
        </p:nvSpPr>
        <p:spPr>
          <a:xfrm>
            <a:off x="8022383" y="2320700"/>
            <a:ext cx="3146400" cy="632700"/>
          </a:xfrm>
          <a:prstGeom prst="rect">
            <a:avLst/>
          </a:prstGeom>
          <a:noFill/>
        </p:spPr>
        <p:txBody>
          <a:bodyPr anchorCtr="0" anchor="ctr" bIns="121900" lIns="121900" spcFirstLastPara="1" rIns="121900" wrap="square" tIns="121900">
            <a:noAutofit/>
          </a:bodyPr>
          <a:lstStyle>
            <a:lvl1pPr lvl="0">
              <a:spcBef>
                <a:spcPts val="0"/>
              </a:spcBef>
              <a:spcAft>
                <a:spcPts val="0"/>
              </a:spcAft>
              <a:buSzPts val="1600"/>
              <a:buNone/>
              <a:defRPr sz="6000">
                <a:solidFill>
                  <a:srgbClr val="B5D6B2"/>
                </a:solidFill>
                <a:latin typeface="Inter Black"/>
                <a:ea typeface="Inter Black"/>
                <a:cs typeface="Inter Black"/>
                <a:sym typeface="Inter Black"/>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697" name="Google Shape;697;p118"/>
          <p:cNvSpPr txBox="1"/>
          <p:nvPr>
            <p:ph idx="3" type="subTitle"/>
          </p:nvPr>
        </p:nvSpPr>
        <p:spPr>
          <a:xfrm>
            <a:off x="609567" y="2320700"/>
            <a:ext cx="3146400" cy="632700"/>
          </a:xfrm>
          <a:prstGeom prst="rect">
            <a:avLst/>
          </a:prstGeom>
          <a:noFill/>
        </p:spPr>
        <p:txBody>
          <a:bodyPr anchorCtr="0" anchor="ctr" bIns="121900" lIns="121900" spcFirstLastPara="1" rIns="121900" wrap="square" tIns="121900">
            <a:noAutofit/>
          </a:bodyPr>
          <a:lstStyle>
            <a:lvl1pPr lvl="0">
              <a:spcBef>
                <a:spcPts val="0"/>
              </a:spcBef>
              <a:spcAft>
                <a:spcPts val="0"/>
              </a:spcAft>
              <a:buSzPts val="1600"/>
              <a:buNone/>
              <a:defRPr sz="6000">
                <a:solidFill>
                  <a:srgbClr val="B5D6B2"/>
                </a:solidFill>
                <a:latin typeface="Inter Black"/>
                <a:ea typeface="Inter Black"/>
                <a:cs typeface="Inter Black"/>
                <a:sym typeface="Inter Black"/>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698" name="Google Shape;698;p118"/>
          <p:cNvSpPr txBox="1"/>
          <p:nvPr>
            <p:ph idx="4" type="body"/>
          </p:nvPr>
        </p:nvSpPr>
        <p:spPr>
          <a:xfrm>
            <a:off x="609600" y="2953500"/>
            <a:ext cx="3474900" cy="2100000"/>
          </a:xfrm>
          <a:prstGeom prst="rect">
            <a:avLst/>
          </a:prstGeom>
          <a:noFill/>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699" name="Google Shape;699;p118"/>
          <p:cNvSpPr txBox="1"/>
          <p:nvPr>
            <p:ph idx="5" type="body"/>
          </p:nvPr>
        </p:nvSpPr>
        <p:spPr>
          <a:xfrm>
            <a:off x="4316000" y="2953500"/>
            <a:ext cx="3474900" cy="2100000"/>
          </a:xfrm>
          <a:prstGeom prst="rect">
            <a:avLst/>
          </a:prstGeom>
          <a:noFill/>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700" name="Google Shape;700;p118"/>
          <p:cNvSpPr txBox="1"/>
          <p:nvPr>
            <p:ph idx="6" type="body"/>
          </p:nvPr>
        </p:nvSpPr>
        <p:spPr>
          <a:xfrm>
            <a:off x="8022400" y="2953500"/>
            <a:ext cx="3474900" cy="2100000"/>
          </a:xfrm>
          <a:prstGeom prst="rect">
            <a:avLst/>
          </a:prstGeom>
          <a:noFill/>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701" name="Google Shape;701;p118"/>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4 1">
  <p:cSld name="CUSTOM_3_2_1_1_2">
    <p:spTree>
      <p:nvGrpSpPr>
        <p:cNvPr id="702" name="Shape 702"/>
        <p:cNvGrpSpPr/>
        <p:nvPr/>
      </p:nvGrpSpPr>
      <p:grpSpPr>
        <a:xfrm>
          <a:off x="0" y="0"/>
          <a:ext cx="0" cy="0"/>
          <a:chOff x="0" y="0"/>
          <a:chExt cx="0" cy="0"/>
        </a:xfrm>
      </p:grpSpPr>
      <p:sp>
        <p:nvSpPr>
          <p:cNvPr id="703" name="Google Shape;703;p119"/>
          <p:cNvSpPr txBox="1"/>
          <p:nvPr>
            <p:ph idx="1" type="body"/>
          </p:nvPr>
        </p:nvSpPr>
        <p:spPr>
          <a:xfrm>
            <a:off x="652200" y="3636700"/>
            <a:ext cx="3474900" cy="2463900"/>
          </a:xfrm>
          <a:prstGeom prst="rect">
            <a:avLst/>
          </a:prstGeom>
        </p:spPr>
        <p:txBody>
          <a:bodyPr anchorCtr="0" anchor="t" bIns="121900" lIns="182875" spcFirstLastPara="1" rIns="182875" wrap="square" tIns="121900">
            <a:normAutofit/>
          </a:bodyPr>
          <a:lstStyle>
            <a:lvl1pPr indent="-330200" lvl="0" marL="457200" algn="ctr">
              <a:spcBef>
                <a:spcPts val="0"/>
              </a:spcBef>
              <a:spcAft>
                <a:spcPts val="0"/>
              </a:spcAft>
              <a:buClr>
                <a:schemeClr val="dk1"/>
              </a:buClr>
              <a:buSzPts val="1600"/>
              <a:buChar char="•"/>
              <a:defRPr sz="1600">
                <a:solidFill>
                  <a:schemeClr val="dk1"/>
                </a:solidFill>
              </a:defRPr>
            </a:lvl1pPr>
            <a:lvl2pPr indent="-330200" lvl="1" marL="914400" algn="ctr">
              <a:spcBef>
                <a:spcPts val="1300"/>
              </a:spcBef>
              <a:spcAft>
                <a:spcPts val="0"/>
              </a:spcAft>
              <a:buClr>
                <a:schemeClr val="dk1"/>
              </a:buClr>
              <a:buSzPts val="1600"/>
              <a:buChar char="○"/>
              <a:defRPr sz="1600">
                <a:solidFill>
                  <a:schemeClr val="dk1"/>
                </a:solidFill>
              </a:defRPr>
            </a:lvl2pPr>
            <a:lvl3pPr indent="-330200" lvl="2" marL="1371600" algn="ctr">
              <a:spcBef>
                <a:spcPts val="1300"/>
              </a:spcBef>
              <a:spcAft>
                <a:spcPts val="0"/>
              </a:spcAft>
              <a:buClr>
                <a:schemeClr val="dk1"/>
              </a:buClr>
              <a:buSzPts val="1600"/>
              <a:buChar char="■"/>
              <a:defRPr sz="1600">
                <a:solidFill>
                  <a:schemeClr val="dk1"/>
                </a:solidFill>
              </a:defRPr>
            </a:lvl3pPr>
            <a:lvl4pPr indent="-330200" lvl="3" marL="1828800" algn="ctr">
              <a:spcBef>
                <a:spcPts val="1300"/>
              </a:spcBef>
              <a:spcAft>
                <a:spcPts val="0"/>
              </a:spcAft>
              <a:buClr>
                <a:schemeClr val="dk1"/>
              </a:buClr>
              <a:buSzPts val="1600"/>
              <a:buChar char="●"/>
              <a:defRPr sz="1600">
                <a:solidFill>
                  <a:schemeClr val="dk1"/>
                </a:solidFill>
              </a:defRPr>
            </a:lvl4pPr>
            <a:lvl5pPr indent="-330200" lvl="4" marL="2286000" algn="ctr">
              <a:spcBef>
                <a:spcPts val="1300"/>
              </a:spcBef>
              <a:spcAft>
                <a:spcPts val="0"/>
              </a:spcAft>
              <a:buClr>
                <a:schemeClr val="dk1"/>
              </a:buClr>
              <a:buSzPts val="1600"/>
              <a:buChar char="○"/>
              <a:defRPr sz="1600">
                <a:solidFill>
                  <a:schemeClr val="dk1"/>
                </a:solidFill>
              </a:defRPr>
            </a:lvl5pPr>
            <a:lvl6pPr indent="-330200" lvl="5" marL="2743200" algn="ctr">
              <a:spcBef>
                <a:spcPts val="1300"/>
              </a:spcBef>
              <a:spcAft>
                <a:spcPts val="0"/>
              </a:spcAft>
              <a:buClr>
                <a:schemeClr val="dk1"/>
              </a:buClr>
              <a:buSzPts val="1600"/>
              <a:buChar char="■"/>
              <a:defRPr sz="1600">
                <a:solidFill>
                  <a:schemeClr val="dk1"/>
                </a:solidFill>
              </a:defRPr>
            </a:lvl6pPr>
            <a:lvl7pPr indent="-330200" lvl="6" marL="3200400" algn="ctr">
              <a:spcBef>
                <a:spcPts val="1300"/>
              </a:spcBef>
              <a:spcAft>
                <a:spcPts val="0"/>
              </a:spcAft>
              <a:buClr>
                <a:schemeClr val="dk1"/>
              </a:buClr>
              <a:buSzPts val="1600"/>
              <a:buChar char="●"/>
              <a:defRPr sz="1600">
                <a:solidFill>
                  <a:schemeClr val="dk1"/>
                </a:solidFill>
              </a:defRPr>
            </a:lvl7pPr>
            <a:lvl8pPr indent="-330200" lvl="7" marL="3657600" algn="ctr">
              <a:spcBef>
                <a:spcPts val="1300"/>
              </a:spcBef>
              <a:spcAft>
                <a:spcPts val="0"/>
              </a:spcAft>
              <a:buClr>
                <a:schemeClr val="dk1"/>
              </a:buClr>
              <a:buSzPts val="1600"/>
              <a:buChar char="○"/>
              <a:defRPr sz="1600">
                <a:solidFill>
                  <a:schemeClr val="dk1"/>
                </a:solidFill>
              </a:defRPr>
            </a:lvl8pPr>
            <a:lvl9pPr indent="-330200" lvl="8" marL="4114800" algn="ctr">
              <a:spcBef>
                <a:spcPts val="1300"/>
              </a:spcBef>
              <a:spcAft>
                <a:spcPts val="1300"/>
              </a:spcAft>
              <a:buClr>
                <a:schemeClr val="dk1"/>
              </a:buClr>
              <a:buSzPts val="1600"/>
              <a:buChar char="■"/>
              <a:defRPr sz="1600">
                <a:solidFill>
                  <a:schemeClr val="dk1"/>
                </a:solidFill>
              </a:defRPr>
            </a:lvl9pPr>
          </a:lstStyle>
          <a:p/>
        </p:txBody>
      </p:sp>
      <p:sp>
        <p:nvSpPr>
          <p:cNvPr id="704" name="Google Shape;704;p119"/>
          <p:cNvSpPr txBox="1"/>
          <p:nvPr>
            <p:ph idx="2" type="body"/>
          </p:nvPr>
        </p:nvSpPr>
        <p:spPr>
          <a:xfrm>
            <a:off x="4358600" y="3636700"/>
            <a:ext cx="3474900" cy="2463900"/>
          </a:xfrm>
          <a:prstGeom prst="rect">
            <a:avLst/>
          </a:prstGeom>
        </p:spPr>
        <p:txBody>
          <a:bodyPr anchorCtr="0" anchor="t" bIns="121900" lIns="182875" spcFirstLastPara="1" rIns="182875" wrap="square" tIns="121900">
            <a:normAutofit/>
          </a:bodyPr>
          <a:lstStyle>
            <a:lvl1pPr indent="-330200" lvl="0" marL="457200" algn="ctr">
              <a:spcBef>
                <a:spcPts val="0"/>
              </a:spcBef>
              <a:spcAft>
                <a:spcPts val="0"/>
              </a:spcAft>
              <a:buClr>
                <a:schemeClr val="dk1"/>
              </a:buClr>
              <a:buSzPts val="1600"/>
              <a:buChar char="•"/>
              <a:defRPr sz="1600">
                <a:solidFill>
                  <a:schemeClr val="dk1"/>
                </a:solidFill>
              </a:defRPr>
            </a:lvl1pPr>
            <a:lvl2pPr indent="-330200" lvl="1" marL="914400" algn="ctr">
              <a:spcBef>
                <a:spcPts val="1300"/>
              </a:spcBef>
              <a:spcAft>
                <a:spcPts val="0"/>
              </a:spcAft>
              <a:buClr>
                <a:schemeClr val="dk1"/>
              </a:buClr>
              <a:buSzPts val="1600"/>
              <a:buChar char="○"/>
              <a:defRPr sz="1600">
                <a:solidFill>
                  <a:schemeClr val="dk1"/>
                </a:solidFill>
              </a:defRPr>
            </a:lvl2pPr>
            <a:lvl3pPr indent="-330200" lvl="2" marL="1371600" algn="ctr">
              <a:spcBef>
                <a:spcPts val="1300"/>
              </a:spcBef>
              <a:spcAft>
                <a:spcPts val="0"/>
              </a:spcAft>
              <a:buClr>
                <a:schemeClr val="dk1"/>
              </a:buClr>
              <a:buSzPts val="1600"/>
              <a:buChar char="■"/>
              <a:defRPr sz="1600">
                <a:solidFill>
                  <a:schemeClr val="dk1"/>
                </a:solidFill>
              </a:defRPr>
            </a:lvl3pPr>
            <a:lvl4pPr indent="-330200" lvl="3" marL="1828800" algn="ctr">
              <a:spcBef>
                <a:spcPts val="1300"/>
              </a:spcBef>
              <a:spcAft>
                <a:spcPts val="0"/>
              </a:spcAft>
              <a:buClr>
                <a:schemeClr val="dk1"/>
              </a:buClr>
              <a:buSzPts val="1600"/>
              <a:buChar char="●"/>
              <a:defRPr sz="1600">
                <a:solidFill>
                  <a:schemeClr val="dk1"/>
                </a:solidFill>
              </a:defRPr>
            </a:lvl4pPr>
            <a:lvl5pPr indent="-330200" lvl="4" marL="2286000" algn="ctr">
              <a:spcBef>
                <a:spcPts val="1300"/>
              </a:spcBef>
              <a:spcAft>
                <a:spcPts val="0"/>
              </a:spcAft>
              <a:buClr>
                <a:schemeClr val="dk1"/>
              </a:buClr>
              <a:buSzPts val="1600"/>
              <a:buChar char="○"/>
              <a:defRPr sz="1600">
                <a:solidFill>
                  <a:schemeClr val="dk1"/>
                </a:solidFill>
              </a:defRPr>
            </a:lvl5pPr>
            <a:lvl6pPr indent="-330200" lvl="5" marL="2743200" algn="ctr">
              <a:spcBef>
                <a:spcPts val="1300"/>
              </a:spcBef>
              <a:spcAft>
                <a:spcPts val="0"/>
              </a:spcAft>
              <a:buClr>
                <a:schemeClr val="dk1"/>
              </a:buClr>
              <a:buSzPts val="1600"/>
              <a:buChar char="■"/>
              <a:defRPr sz="1600">
                <a:solidFill>
                  <a:schemeClr val="dk1"/>
                </a:solidFill>
              </a:defRPr>
            </a:lvl6pPr>
            <a:lvl7pPr indent="-330200" lvl="6" marL="3200400" algn="ctr">
              <a:spcBef>
                <a:spcPts val="1300"/>
              </a:spcBef>
              <a:spcAft>
                <a:spcPts val="0"/>
              </a:spcAft>
              <a:buClr>
                <a:schemeClr val="dk1"/>
              </a:buClr>
              <a:buSzPts val="1600"/>
              <a:buChar char="●"/>
              <a:defRPr sz="1600">
                <a:solidFill>
                  <a:schemeClr val="dk1"/>
                </a:solidFill>
              </a:defRPr>
            </a:lvl7pPr>
            <a:lvl8pPr indent="-330200" lvl="7" marL="3657600" algn="ctr">
              <a:spcBef>
                <a:spcPts val="1300"/>
              </a:spcBef>
              <a:spcAft>
                <a:spcPts val="0"/>
              </a:spcAft>
              <a:buClr>
                <a:schemeClr val="dk1"/>
              </a:buClr>
              <a:buSzPts val="1600"/>
              <a:buChar char="○"/>
              <a:defRPr sz="1600">
                <a:solidFill>
                  <a:schemeClr val="dk1"/>
                </a:solidFill>
              </a:defRPr>
            </a:lvl8pPr>
            <a:lvl9pPr indent="-330200" lvl="8" marL="4114800" algn="ctr">
              <a:spcBef>
                <a:spcPts val="1300"/>
              </a:spcBef>
              <a:spcAft>
                <a:spcPts val="1300"/>
              </a:spcAft>
              <a:buClr>
                <a:schemeClr val="dk1"/>
              </a:buClr>
              <a:buSzPts val="1600"/>
              <a:buChar char="■"/>
              <a:defRPr sz="1600">
                <a:solidFill>
                  <a:schemeClr val="dk1"/>
                </a:solidFill>
              </a:defRPr>
            </a:lvl9pPr>
          </a:lstStyle>
          <a:p/>
        </p:txBody>
      </p:sp>
      <p:sp>
        <p:nvSpPr>
          <p:cNvPr id="705" name="Google Shape;705;p119"/>
          <p:cNvSpPr txBox="1"/>
          <p:nvPr>
            <p:ph idx="3" type="body"/>
          </p:nvPr>
        </p:nvSpPr>
        <p:spPr>
          <a:xfrm>
            <a:off x="8065000" y="3636700"/>
            <a:ext cx="3474900" cy="2463900"/>
          </a:xfrm>
          <a:prstGeom prst="rect">
            <a:avLst/>
          </a:prstGeom>
        </p:spPr>
        <p:txBody>
          <a:bodyPr anchorCtr="0" anchor="t" bIns="121900" lIns="182875" spcFirstLastPara="1" rIns="182875" wrap="square" tIns="121900">
            <a:normAutofit/>
          </a:bodyPr>
          <a:lstStyle>
            <a:lvl1pPr indent="-330200" lvl="0" marL="457200" algn="ctr">
              <a:spcBef>
                <a:spcPts val="0"/>
              </a:spcBef>
              <a:spcAft>
                <a:spcPts val="0"/>
              </a:spcAft>
              <a:buClr>
                <a:schemeClr val="dk1"/>
              </a:buClr>
              <a:buSzPts val="1600"/>
              <a:buChar char="•"/>
              <a:defRPr sz="1600">
                <a:solidFill>
                  <a:schemeClr val="dk1"/>
                </a:solidFill>
              </a:defRPr>
            </a:lvl1pPr>
            <a:lvl2pPr indent="-330200" lvl="1" marL="914400" algn="ctr">
              <a:spcBef>
                <a:spcPts val="1300"/>
              </a:spcBef>
              <a:spcAft>
                <a:spcPts val="0"/>
              </a:spcAft>
              <a:buClr>
                <a:schemeClr val="dk1"/>
              </a:buClr>
              <a:buSzPts val="1600"/>
              <a:buChar char="○"/>
              <a:defRPr sz="1600">
                <a:solidFill>
                  <a:schemeClr val="dk1"/>
                </a:solidFill>
              </a:defRPr>
            </a:lvl2pPr>
            <a:lvl3pPr indent="-330200" lvl="2" marL="1371600" algn="ctr">
              <a:spcBef>
                <a:spcPts val="1300"/>
              </a:spcBef>
              <a:spcAft>
                <a:spcPts val="0"/>
              </a:spcAft>
              <a:buClr>
                <a:schemeClr val="dk1"/>
              </a:buClr>
              <a:buSzPts val="1600"/>
              <a:buChar char="■"/>
              <a:defRPr sz="1600">
                <a:solidFill>
                  <a:schemeClr val="dk1"/>
                </a:solidFill>
              </a:defRPr>
            </a:lvl3pPr>
            <a:lvl4pPr indent="-330200" lvl="3" marL="1828800" algn="ctr">
              <a:spcBef>
                <a:spcPts val="1300"/>
              </a:spcBef>
              <a:spcAft>
                <a:spcPts val="0"/>
              </a:spcAft>
              <a:buClr>
                <a:schemeClr val="dk1"/>
              </a:buClr>
              <a:buSzPts val="1600"/>
              <a:buChar char="●"/>
              <a:defRPr sz="1600">
                <a:solidFill>
                  <a:schemeClr val="dk1"/>
                </a:solidFill>
              </a:defRPr>
            </a:lvl4pPr>
            <a:lvl5pPr indent="-330200" lvl="4" marL="2286000" algn="ctr">
              <a:spcBef>
                <a:spcPts val="1300"/>
              </a:spcBef>
              <a:spcAft>
                <a:spcPts val="0"/>
              </a:spcAft>
              <a:buClr>
                <a:schemeClr val="dk1"/>
              </a:buClr>
              <a:buSzPts val="1600"/>
              <a:buChar char="○"/>
              <a:defRPr sz="1600">
                <a:solidFill>
                  <a:schemeClr val="dk1"/>
                </a:solidFill>
              </a:defRPr>
            </a:lvl5pPr>
            <a:lvl6pPr indent="-330200" lvl="5" marL="2743200" algn="ctr">
              <a:spcBef>
                <a:spcPts val="1300"/>
              </a:spcBef>
              <a:spcAft>
                <a:spcPts val="0"/>
              </a:spcAft>
              <a:buClr>
                <a:schemeClr val="dk1"/>
              </a:buClr>
              <a:buSzPts val="1600"/>
              <a:buChar char="■"/>
              <a:defRPr sz="1600">
                <a:solidFill>
                  <a:schemeClr val="dk1"/>
                </a:solidFill>
              </a:defRPr>
            </a:lvl6pPr>
            <a:lvl7pPr indent="-330200" lvl="6" marL="3200400" algn="ctr">
              <a:spcBef>
                <a:spcPts val="1300"/>
              </a:spcBef>
              <a:spcAft>
                <a:spcPts val="0"/>
              </a:spcAft>
              <a:buClr>
                <a:schemeClr val="dk1"/>
              </a:buClr>
              <a:buSzPts val="1600"/>
              <a:buChar char="●"/>
              <a:defRPr sz="1600">
                <a:solidFill>
                  <a:schemeClr val="dk1"/>
                </a:solidFill>
              </a:defRPr>
            </a:lvl7pPr>
            <a:lvl8pPr indent="-330200" lvl="7" marL="3657600" algn="ctr">
              <a:spcBef>
                <a:spcPts val="1300"/>
              </a:spcBef>
              <a:spcAft>
                <a:spcPts val="0"/>
              </a:spcAft>
              <a:buClr>
                <a:schemeClr val="dk1"/>
              </a:buClr>
              <a:buSzPts val="1600"/>
              <a:buChar char="○"/>
              <a:defRPr sz="1600">
                <a:solidFill>
                  <a:schemeClr val="dk1"/>
                </a:solidFill>
              </a:defRPr>
            </a:lvl8pPr>
            <a:lvl9pPr indent="-330200" lvl="8" marL="4114800" algn="ctr">
              <a:spcBef>
                <a:spcPts val="1300"/>
              </a:spcBef>
              <a:spcAft>
                <a:spcPts val="1300"/>
              </a:spcAft>
              <a:buClr>
                <a:schemeClr val="dk1"/>
              </a:buClr>
              <a:buSzPts val="1600"/>
              <a:buChar char="■"/>
              <a:defRPr sz="1600">
                <a:solidFill>
                  <a:schemeClr val="dk1"/>
                </a:solidFill>
              </a:defRPr>
            </a:lvl9pPr>
          </a:lstStyle>
          <a:p/>
        </p:txBody>
      </p:sp>
      <p:sp>
        <p:nvSpPr>
          <p:cNvPr id="706" name="Google Shape;706;p119"/>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5">
  <p:cSld name="CUSTOM_3_2_1_1_1">
    <p:bg>
      <p:bgPr>
        <a:solidFill>
          <a:schemeClr val="lt2"/>
        </a:solidFill>
      </p:bgPr>
    </p:bg>
    <p:spTree>
      <p:nvGrpSpPr>
        <p:cNvPr id="707" name="Shape 707"/>
        <p:cNvGrpSpPr/>
        <p:nvPr/>
      </p:nvGrpSpPr>
      <p:grpSpPr>
        <a:xfrm>
          <a:off x="0" y="0"/>
          <a:ext cx="0" cy="0"/>
          <a:chOff x="0" y="0"/>
          <a:chExt cx="0" cy="0"/>
        </a:xfrm>
      </p:grpSpPr>
      <p:sp>
        <p:nvSpPr>
          <p:cNvPr id="708" name="Google Shape;708;p120"/>
          <p:cNvSpPr txBox="1"/>
          <p:nvPr>
            <p:ph idx="1" type="body"/>
          </p:nvPr>
        </p:nvSpPr>
        <p:spPr>
          <a:xfrm>
            <a:off x="609600" y="2445500"/>
            <a:ext cx="3474900" cy="30309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121900" lIns="243825" spcFirstLastPara="1" rIns="182875" wrap="square" tIns="243825">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709" name="Google Shape;709;p120"/>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710" name="Google Shape;710;p120"/>
          <p:cNvSpPr/>
          <p:nvPr/>
        </p:nvSpPr>
        <p:spPr>
          <a:xfrm>
            <a:off x="609605" y="1963200"/>
            <a:ext cx="635700" cy="48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121900" lIns="0" spcFirstLastPara="1" rIns="0" wrap="square" tIns="121900">
            <a:noAutofit/>
          </a:bodyPr>
          <a:lstStyle/>
          <a:p>
            <a:pPr indent="0" lvl="0" marL="0" rtl="0" algn="ctr">
              <a:spcBef>
                <a:spcPts val="0"/>
              </a:spcBef>
              <a:spcAft>
                <a:spcPts val="0"/>
              </a:spcAft>
              <a:buNone/>
            </a:pPr>
            <a:r>
              <a:rPr b="1" lang="en" sz="2400">
                <a:solidFill>
                  <a:schemeClr val="lt1"/>
                </a:solidFill>
                <a:latin typeface="Hanken Grotesk"/>
                <a:ea typeface="Hanken Grotesk"/>
                <a:cs typeface="Hanken Grotesk"/>
                <a:sym typeface="Hanken Grotesk"/>
              </a:rPr>
              <a:t>1</a:t>
            </a:r>
            <a:endParaRPr b="1" sz="2400">
              <a:solidFill>
                <a:schemeClr val="lt1"/>
              </a:solidFill>
              <a:latin typeface="Hanken Grotesk"/>
              <a:ea typeface="Hanken Grotesk"/>
              <a:cs typeface="Hanken Grotesk"/>
              <a:sym typeface="Hanken Grotesk"/>
            </a:endParaRPr>
          </a:p>
        </p:txBody>
      </p:sp>
      <p:sp>
        <p:nvSpPr>
          <p:cNvPr id="711" name="Google Shape;711;p120"/>
          <p:cNvSpPr/>
          <p:nvPr/>
        </p:nvSpPr>
        <p:spPr>
          <a:xfrm>
            <a:off x="4316005" y="1963200"/>
            <a:ext cx="635700" cy="48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121900" lIns="0" spcFirstLastPara="1" rIns="0" wrap="square" tIns="121900">
            <a:noAutofit/>
          </a:bodyPr>
          <a:lstStyle/>
          <a:p>
            <a:pPr indent="0" lvl="0" marL="0" rtl="0" algn="ctr">
              <a:spcBef>
                <a:spcPts val="0"/>
              </a:spcBef>
              <a:spcAft>
                <a:spcPts val="0"/>
              </a:spcAft>
              <a:buNone/>
            </a:pPr>
            <a:r>
              <a:rPr b="1" lang="en" sz="2400">
                <a:solidFill>
                  <a:schemeClr val="lt1"/>
                </a:solidFill>
                <a:latin typeface="Hanken Grotesk"/>
                <a:ea typeface="Hanken Grotesk"/>
                <a:cs typeface="Hanken Grotesk"/>
                <a:sym typeface="Hanken Grotesk"/>
              </a:rPr>
              <a:t>2</a:t>
            </a:r>
            <a:endParaRPr b="1" sz="2400">
              <a:solidFill>
                <a:schemeClr val="lt1"/>
              </a:solidFill>
              <a:latin typeface="Hanken Grotesk"/>
              <a:ea typeface="Hanken Grotesk"/>
              <a:cs typeface="Hanken Grotesk"/>
              <a:sym typeface="Hanken Grotesk"/>
            </a:endParaRPr>
          </a:p>
        </p:txBody>
      </p:sp>
      <p:sp>
        <p:nvSpPr>
          <p:cNvPr id="712" name="Google Shape;712;p120"/>
          <p:cNvSpPr/>
          <p:nvPr/>
        </p:nvSpPr>
        <p:spPr>
          <a:xfrm>
            <a:off x="8022405" y="1963200"/>
            <a:ext cx="635700" cy="48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121900" lIns="0" spcFirstLastPara="1" rIns="0" wrap="square" tIns="121900">
            <a:noAutofit/>
          </a:bodyPr>
          <a:lstStyle/>
          <a:p>
            <a:pPr indent="0" lvl="0" marL="0" rtl="0" algn="ctr">
              <a:spcBef>
                <a:spcPts val="0"/>
              </a:spcBef>
              <a:spcAft>
                <a:spcPts val="0"/>
              </a:spcAft>
              <a:buNone/>
            </a:pPr>
            <a:r>
              <a:rPr b="1" lang="en" sz="2400">
                <a:solidFill>
                  <a:schemeClr val="lt1"/>
                </a:solidFill>
                <a:latin typeface="Hanken Grotesk"/>
                <a:ea typeface="Hanken Grotesk"/>
                <a:cs typeface="Hanken Grotesk"/>
                <a:sym typeface="Hanken Grotesk"/>
              </a:rPr>
              <a:t>3</a:t>
            </a:r>
            <a:endParaRPr b="1" sz="2400">
              <a:solidFill>
                <a:schemeClr val="lt1"/>
              </a:solidFill>
              <a:latin typeface="Hanken Grotesk"/>
              <a:ea typeface="Hanken Grotesk"/>
              <a:cs typeface="Hanken Grotesk"/>
              <a:sym typeface="Hanken Grotesk"/>
            </a:endParaRPr>
          </a:p>
        </p:txBody>
      </p:sp>
      <p:sp>
        <p:nvSpPr>
          <p:cNvPr id="713" name="Google Shape;713;p120"/>
          <p:cNvSpPr txBox="1"/>
          <p:nvPr>
            <p:ph idx="2" type="body"/>
          </p:nvPr>
        </p:nvSpPr>
        <p:spPr>
          <a:xfrm>
            <a:off x="4316000" y="2445500"/>
            <a:ext cx="3474900" cy="30309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121900" lIns="243825" spcFirstLastPara="1" rIns="182875" wrap="square" tIns="243825">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714" name="Google Shape;714;p120"/>
          <p:cNvSpPr txBox="1"/>
          <p:nvPr>
            <p:ph idx="3" type="body"/>
          </p:nvPr>
        </p:nvSpPr>
        <p:spPr>
          <a:xfrm>
            <a:off x="8022400" y="2445500"/>
            <a:ext cx="3474900" cy="30309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121900" lIns="243825" spcFirstLastPara="1" rIns="182875" wrap="square" tIns="243825">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1">
  <p:cSld name="CUSTOM_3_2_1_1_1_1">
    <p:bg>
      <p:bgPr>
        <a:solidFill>
          <a:schemeClr val="lt2"/>
        </a:solidFill>
      </p:bgPr>
    </p:bg>
    <p:spTree>
      <p:nvGrpSpPr>
        <p:cNvPr id="715" name="Shape 715"/>
        <p:cNvGrpSpPr/>
        <p:nvPr/>
      </p:nvGrpSpPr>
      <p:grpSpPr>
        <a:xfrm>
          <a:off x="0" y="0"/>
          <a:ext cx="0" cy="0"/>
          <a:chOff x="0" y="0"/>
          <a:chExt cx="0" cy="0"/>
        </a:xfrm>
      </p:grpSpPr>
      <p:sp>
        <p:nvSpPr>
          <p:cNvPr id="716" name="Google Shape;716;p121"/>
          <p:cNvSpPr txBox="1"/>
          <p:nvPr>
            <p:ph idx="1" type="body"/>
          </p:nvPr>
        </p:nvSpPr>
        <p:spPr>
          <a:xfrm>
            <a:off x="609600" y="2536000"/>
            <a:ext cx="3474900" cy="3560100"/>
          </a:xfrm>
          <a:prstGeom prst="rect">
            <a:avLst/>
          </a:prstGeom>
          <a:noFill/>
          <a:ln>
            <a:noFill/>
          </a:ln>
        </p:spPr>
        <p:txBody>
          <a:bodyPr anchorCtr="0" anchor="t" bIns="121900" lIns="182875" spcFirstLastPara="1" rIns="182875" wrap="square" tIns="243825">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717" name="Google Shape;717;p121"/>
          <p:cNvSpPr txBox="1"/>
          <p:nvPr>
            <p:ph idx="2" type="body"/>
          </p:nvPr>
        </p:nvSpPr>
        <p:spPr>
          <a:xfrm>
            <a:off x="4316100" y="2535867"/>
            <a:ext cx="3474900" cy="3560100"/>
          </a:xfrm>
          <a:prstGeom prst="rect">
            <a:avLst/>
          </a:prstGeom>
          <a:noFill/>
          <a:ln>
            <a:noFill/>
          </a:ln>
        </p:spPr>
        <p:txBody>
          <a:bodyPr anchorCtr="0" anchor="t" bIns="121900" lIns="182875" spcFirstLastPara="1" rIns="182875" wrap="square" tIns="243825">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718" name="Google Shape;718;p121"/>
          <p:cNvSpPr txBox="1"/>
          <p:nvPr>
            <p:ph idx="3" type="body"/>
          </p:nvPr>
        </p:nvSpPr>
        <p:spPr>
          <a:xfrm>
            <a:off x="8022400" y="2536000"/>
            <a:ext cx="3474900" cy="3560100"/>
          </a:xfrm>
          <a:prstGeom prst="rect">
            <a:avLst/>
          </a:prstGeom>
          <a:noFill/>
          <a:ln>
            <a:noFill/>
          </a:ln>
        </p:spPr>
        <p:txBody>
          <a:bodyPr anchorCtr="0" anchor="t" bIns="121900" lIns="182875" spcFirstLastPara="1" rIns="182875" wrap="square" tIns="243825">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719" name="Google Shape;719;p121"/>
          <p:cNvSpPr txBox="1"/>
          <p:nvPr>
            <p:ph idx="4" type="subTitle"/>
          </p:nvPr>
        </p:nvSpPr>
        <p:spPr>
          <a:xfrm>
            <a:off x="609600" y="1826833"/>
            <a:ext cx="3474900" cy="763500"/>
          </a:xfrm>
          <a:prstGeom prst="rect">
            <a:avLst/>
          </a:prstGeom>
        </p:spPr>
        <p:txBody>
          <a:bodyPr anchorCtr="0" anchor="t" bIns="121900" lIns="182875" spcFirstLastPara="1" rIns="182875" wrap="square" tIns="243825">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20" name="Google Shape;720;p121"/>
          <p:cNvSpPr txBox="1"/>
          <p:nvPr>
            <p:ph idx="5" type="subTitle"/>
          </p:nvPr>
        </p:nvSpPr>
        <p:spPr>
          <a:xfrm>
            <a:off x="4316000" y="1826833"/>
            <a:ext cx="3474900" cy="763500"/>
          </a:xfrm>
          <a:prstGeom prst="rect">
            <a:avLst/>
          </a:prstGeom>
        </p:spPr>
        <p:txBody>
          <a:bodyPr anchorCtr="0" anchor="t" bIns="121900" lIns="182875" spcFirstLastPara="1" rIns="182875" wrap="square" tIns="243825">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21" name="Google Shape;721;p121"/>
          <p:cNvSpPr txBox="1"/>
          <p:nvPr>
            <p:ph idx="6" type="subTitle"/>
          </p:nvPr>
        </p:nvSpPr>
        <p:spPr>
          <a:xfrm>
            <a:off x="8022400" y="1826833"/>
            <a:ext cx="3474900" cy="763500"/>
          </a:xfrm>
          <a:prstGeom prst="rect">
            <a:avLst/>
          </a:prstGeom>
        </p:spPr>
        <p:txBody>
          <a:bodyPr anchorCtr="0" anchor="t" bIns="121900" lIns="182875" spcFirstLastPara="1" rIns="182875" wrap="square" tIns="243825">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22" name="Google Shape;722;p121"/>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2">
  <p:cSld name="CUSTOM_3_2_1_1_1_1_1">
    <p:bg>
      <p:bgPr>
        <a:solidFill>
          <a:schemeClr val="lt1"/>
        </a:solidFill>
      </p:bgPr>
    </p:bg>
    <p:spTree>
      <p:nvGrpSpPr>
        <p:cNvPr id="723" name="Shape 723"/>
        <p:cNvGrpSpPr/>
        <p:nvPr/>
      </p:nvGrpSpPr>
      <p:grpSpPr>
        <a:xfrm>
          <a:off x="0" y="0"/>
          <a:ext cx="0" cy="0"/>
          <a:chOff x="0" y="0"/>
          <a:chExt cx="0" cy="0"/>
        </a:xfrm>
      </p:grpSpPr>
      <p:sp>
        <p:nvSpPr>
          <p:cNvPr id="724" name="Google Shape;724;p122"/>
          <p:cNvSpPr txBox="1"/>
          <p:nvPr>
            <p:ph idx="1" type="body"/>
          </p:nvPr>
        </p:nvSpPr>
        <p:spPr>
          <a:xfrm>
            <a:off x="609600" y="2843900"/>
            <a:ext cx="3474900" cy="3252000"/>
          </a:xfrm>
          <a:prstGeom prst="rect">
            <a:avLst/>
          </a:prstGeom>
          <a:noFill/>
          <a:ln>
            <a:noFill/>
          </a:ln>
        </p:spPr>
        <p:txBody>
          <a:bodyPr anchorCtr="0" anchor="t" bIns="121900" lIns="182875" spcFirstLastPara="1" rIns="182875" wrap="square" tIns="243825">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725" name="Google Shape;725;p122"/>
          <p:cNvSpPr txBox="1"/>
          <p:nvPr>
            <p:ph idx="2" type="subTitle"/>
          </p:nvPr>
        </p:nvSpPr>
        <p:spPr>
          <a:xfrm>
            <a:off x="609600" y="1969667"/>
            <a:ext cx="3474900" cy="708300"/>
          </a:xfrm>
          <a:prstGeom prst="rect">
            <a:avLst/>
          </a:prstGeom>
        </p:spPr>
        <p:txBody>
          <a:bodyPr anchorCtr="0" anchor="t" bIns="121900" lIns="182875" spcFirstLastPara="1" rIns="182875" wrap="square" tIns="243825">
            <a:normAutofit/>
          </a:bodyPr>
          <a:lstStyle>
            <a:lvl1pPr indent="0" lvl="0" marL="0" marR="0" algn="l">
              <a:lnSpc>
                <a:spcPct val="105000"/>
              </a:lnSpc>
              <a:spcBef>
                <a:spcPts val="0"/>
              </a:spcBef>
              <a:spcAft>
                <a:spcPts val="0"/>
              </a:spcAft>
              <a:buNone/>
              <a:defRPr sz="21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26" name="Google Shape;726;p122"/>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727" name="Google Shape;727;p122"/>
          <p:cNvSpPr txBox="1"/>
          <p:nvPr>
            <p:ph idx="3" type="body"/>
          </p:nvPr>
        </p:nvSpPr>
        <p:spPr>
          <a:xfrm>
            <a:off x="4358600" y="2843900"/>
            <a:ext cx="3474900" cy="3252000"/>
          </a:xfrm>
          <a:prstGeom prst="rect">
            <a:avLst/>
          </a:prstGeom>
          <a:noFill/>
          <a:ln>
            <a:noFill/>
          </a:ln>
        </p:spPr>
        <p:txBody>
          <a:bodyPr anchorCtr="0" anchor="t" bIns="121900" lIns="182875" spcFirstLastPara="1" rIns="182875" wrap="square" tIns="243825">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728" name="Google Shape;728;p122"/>
          <p:cNvSpPr txBox="1"/>
          <p:nvPr>
            <p:ph idx="4" type="subTitle"/>
          </p:nvPr>
        </p:nvSpPr>
        <p:spPr>
          <a:xfrm>
            <a:off x="4358600" y="1969667"/>
            <a:ext cx="3474900" cy="708300"/>
          </a:xfrm>
          <a:prstGeom prst="rect">
            <a:avLst/>
          </a:prstGeom>
        </p:spPr>
        <p:txBody>
          <a:bodyPr anchorCtr="0" anchor="t" bIns="121900" lIns="182875" spcFirstLastPara="1" rIns="182875" wrap="square" tIns="243825">
            <a:normAutofit/>
          </a:bodyPr>
          <a:lstStyle>
            <a:lvl1pPr indent="0" lvl="0" marL="0" marR="0" algn="l">
              <a:lnSpc>
                <a:spcPct val="105000"/>
              </a:lnSpc>
              <a:spcBef>
                <a:spcPts val="0"/>
              </a:spcBef>
              <a:spcAft>
                <a:spcPts val="0"/>
              </a:spcAft>
              <a:buNone/>
              <a:defRPr sz="21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29" name="Google Shape;729;p122"/>
          <p:cNvSpPr txBox="1"/>
          <p:nvPr>
            <p:ph idx="5" type="body"/>
          </p:nvPr>
        </p:nvSpPr>
        <p:spPr>
          <a:xfrm>
            <a:off x="8107600" y="2843900"/>
            <a:ext cx="3474900" cy="3252000"/>
          </a:xfrm>
          <a:prstGeom prst="rect">
            <a:avLst/>
          </a:prstGeom>
          <a:noFill/>
          <a:ln>
            <a:noFill/>
          </a:ln>
        </p:spPr>
        <p:txBody>
          <a:bodyPr anchorCtr="0" anchor="t" bIns="121900" lIns="182875" spcFirstLastPara="1" rIns="182875" wrap="square" tIns="243825">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730" name="Google Shape;730;p122"/>
          <p:cNvSpPr txBox="1"/>
          <p:nvPr>
            <p:ph idx="6" type="subTitle"/>
          </p:nvPr>
        </p:nvSpPr>
        <p:spPr>
          <a:xfrm>
            <a:off x="8107600" y="1969667"/>
            <a:ext cx="3474900" cy="708300"/>
          </a:xfrm>
          <a:prstGeom prst="rect">
            <a:avLst/>
          </a:prstGeom>
        </p:spPr>
        <p:txBody>
          <a:bodyPr anchorCtr="0" anchor="t" bIns="121900" lIns="182875" spcFirstLastPara="1" rIns="182875" wrap="square" tIns="243825">
            <a:normAutofit/>
          </a:bodyPr>
          <a:lstStyle>
            <a:lvl1pPr indent="0" lvl="0" marL="0" marR="0" algn="l">
              <a:lnSpc>
                <a:spcPct val="105000"/>
              </a:lnSpc>
              <a:spcBef>
                <a:spcPts val="0"/>
              </a:spcBef>
              <a:spcAft>
                <a:spcPts val="0"/>
              </a:spcAft>
              <a:buNone/>
              <a:defRPr sz="21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3">
  <p:cSld name="CUSTOM_3_2_1_1_1_1_1_1">
    <p:bg>
      <p:bgPr>
        <a:solidFill>
          <a:schemeClr val="lt1"/>
        </a:solidFill>
      </p:bgPr>
    </p:bg>
    <p:spTree>
      <p:nvGrpSpPr>
        <p:cNvPr id="731" name="Shape 731"/>
        <p:cNvGrpSpPr/>
        <p:nvPr/>
      </p:nvGrpSpPr>
      <p:grpSpPr>
        <a:xfrm>
          <a:off x="0" y="0"/>
          <a:ext cx="0" cy="0"/>
          <a:chOff x="0" y="0"/>
          <a:chExt cx="0" cy="0"/>
        </a:xfrm>
      </p:grpSpPr>
      <p:sp>
        <p:nvSpPr>
          <p:cNvPr id="732" name="Google Shape;732;p123"/>
          <p:cNvSpPr txBox="1"/>
          <p:nvPr>
            <p:ph idx="1" type="body"/>
          </p:nvPr>
        </p:nvSpPr>
        <p:spPr>
          <a:xfrm>
            <a:off x="2752467" y="1520000"/>
            <a:ext cx="7002900" cy="1314900"/>
          </a:xfrm>
          <a:prstGeom prst="rect">
            <a:avLst/>
          </a:prstGeom>
          <a:noFill/>
          <a:ln>
            <a:noFill/>
          </a:ln>
        </p:spPr>
        <p:txBody>
          <a:bodyPr anchorCtr="0" anchor="ctr"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733" name="Google Shape;733;p123"/>
          <p:cNvSpPr txBox="1"/>
          <p:nvPr>
            <p:ph idx="2" type="body"/>
          </p:nvPr>
        </p:nvSpPr>
        <p:spPr>
          <a:xfrm>
            <a:off x="2752467" y="3148383"/>
            <a:ext cx="7002900" cy="1314900"/>
          </a:xfrm>
          <a:prstGeom prst="rect">
            <a:avLst/>
          </a:prstGeom>
          <a:noFill/>
          <a:ln>
            <a:noFill/>
          </a:ln>
        </p:spPr>
        <p:txBody>
          <a:bodyPr anchorCtr="0" anchor="ctr"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734" name="Google Shape;734;p123"/>
          <p:cNvSpPr txBox="1"/>
          <p:nvPr>
            <p:ph idx="3" type="subTitle"/>
          </p:nvPr>
        </p:nvSpPr>
        <p:spPr>
          <a:xfrm>
            <a:off x="609600" y="1520133"/>
            <a:ext cx="1872000" cy="13149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35" name="Google Shape;735;p123"/>
          <p:cNvSpPr txBox="1"/>
          <p:nvPr>
            <p:ph idx="4" type="subTitle"/>
          </p:nvPr>
        </p:nvSpPr>
        <p:spPr>
          <a:xfrm>
            <a:off x="609600" y="3148450"/>
            <a:ext cx="1872000" cy="13149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36" name="Google Shape;736;p123"/>
          <p:cNvSpPr txBox="1"/>
          <p:nvPr>
            <p:ph idx="5" type="subTitle"/>
          </p:nvPr>
        </p:nvSpPr>
        <p:spPr>
          <a:xfrm>
            <a:off x="609600" y="4776800"/>
            <a:ext cx="1872000" cy="13149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37" name="Google Shape;737;p123"/>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738" name="Google Shape;738;p123"/>
          <p:cNvSpPr txBox="1"/>
          <p:nvPr>
            <p:ph idx="6" type="body"/>
          </p:nvPr>
        </p:nvSpPr>
        <p:spPr>
          <a:xfrm>
            <a:off x="2752467" y="4776783"/>
            <a:ext cx="7002900" cy="1314900"/>
          </a:xfrm>
          <a:prstGeom prst="rect">
            <a:avLst/>
          </a:prstGeom>
          <a:noFill/>
          <a:ln>
            <a:noFill/>
          </a:ln>
        </p:spPr>
        <p:txBody>
          <a:bodyPr anchorCtr="0" anchor="ctr"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3 1">
  <p:cSld name="CUSTOM_3_2_1_1_1_1_1_1_1">
    <p:bg>
      <p:bgPr>
        <a:solidFill>
          <a:schemeClr val="lt2"/>
        </a:solidFill>
      </p:bgPr>
    </p:bg>
    <p:spTree>
      <p:nvGrpSpPr>
        <p:cNvPr id="739" name="Shape 739"/>
        <p:cNvGrpSpPr/>
        <p:nvPr/>
      </p:nvGrpSpPr>
      <p:grpSpPr>
        <a:xfrm>
          <a:off x="0" y="0"/>
          <a:ext cx="0" cy="0"/>
          <a:chOff x="0" y="0"/>
          <a:chExt cx="0" cy="0"/>
        </a:xfrm>
      </p:grpSpPr>
      <p:sp>
        <p:nvSpPr>
          <p:cNvPr id="740" name="Google Shape;740;p124"/>
          <p:cNvSpPr txBox="1"/>
          <p:nvPr>
            <p:ph type="title"/>
          </p:nvPr>
        </p:nvSpPr>
        <p:spPr>
          <a:xfrm>
            <a:off x="609600" y="595767"/>
            <a:ext cx="10972800" cy="7587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None/>
              <a:defRPr/>
            </a:lvl1pPr>
            <a:lvl2pPr lvl="1">
              <a:spcBef>
                <a:spcPts val="0"/>
              </a:spcBef>
              <a:spcAft>
                <a:spcPts val="0"/>
              </a:spcAft>
              <a:buSzPts val="2900"/>
              <a:buNone/>
              <a:defRPr>
                <a:latin typeface="Inter"/>
                <a:ea typeface="Inter"/>
                <a:cs typeface="Inter"/>
                <a:sym typeface="Inter"/>
              </a:defRPr>
            </a:lvl2pPr>
            <a:lvl3pPr lvl="2">
              <a:spcBef>
                <a:spcPts val="0"/>
              </a:spcBef>
              <a:spcAft>
                <a:spcPts val="0"/>
              </a:spcAft>
              <a:buSzPts val="2900"/>
              <a:buNone/>
              <a:defRPr>
                <a:latin typeface="Inter"/>
                <a:ea typeface="Inter"/>
                <a:cs typeface="Inter"/>
                <a:sym typeface="Inter"/>
              </a:defRPr>
            </a:lvl3pPr>
            <a:lvl4pPr lvl="3">
              <a:spcBef>
                <a:spcPts val="0"/>
              </a:spcBef>
              <a:spcAft>
                <a:spcPts val="0"/>
              </a:spcAft>
              <a:buSzPts val="2900"/>
              <a:buNone/>
              <a:defRPr>
                <a:latin typeface="Inter"/>
                <a:ea typeface="Inter"/>
                <a:cs typeface="Inter"/>
                <a:sym typeface="Inter"/>
              </a:defRPr>
            </a:lvl4pPr>
            <a:lvl5pPr lvl="4">
              <a:spcBef>
                <a:spcPts val="0"/>
              </a:spcBef>
              <a:spcAft>
                <a:spcPts val="0"/>
              </a:spcAft>
              <a:buSzPts val="2900"/>
              <a:buNone/>
              <a:defRPr>
                <a:latin typeface="Inter"/>
                <a:ea typeface="Inter"/>
                <a:cs typeface="Inter"/>
                <a:sym typeface="Inter"/>
              </a:defRPr>
            </a:lvl5pPr>
            <a:lvl6pPr lvl="5">
              <a:spcBef>
                <a:spcPts val="0"/>
              </a:spcBef>
              <a:spcAft>
                <a:spcPts val="0"/>
              </a:spcAft>
              <a:buSzPts val="2900"/>
              <a:buNone/>
              <a:defRPr>
                <a:latin typeface="Inter"/>
                <a:ea typeface="Inter"/>
                <a:cs typeface="Inter"/>
                <a:sym typeface="Inter"/>
              </a:defRPr>
            </a:lvl6pPr>
            <a:lvl7pPr lvl="6">
              <a:spcBef>
                <a:spcPts val="0"/>
              </a:spcBef>
              <a:spcAft>
                <a:spcPts val="0"/>
              </a:spcAft>
              <a:buSzPts val="2900"/>
              <a:buNone/>
              <a:defRPr>
                <a:latin typeface="Inter"/>
                <a:ea typeface="Inter"/>
                <a:cs typeface="Inter"/>
                <a:sym typeface="Inter"/>
              </a:defRPr>
            </a:lvl7pPr>
            <a:lvl8pPr lvl="7">
              <a:spcBef>
                <a:spcPts val="0"/>
              </a:spcBef>
              <a:spcAft>
                <a:spcPts val="0"/>
              </a:spcAft>
              <a:buSzPts val="2900"/>
              <a:buNone/>
              <a:defRPr>
                <a:latin typeface="Inter"/>
                <a:ea typeface="Inter"/>
                <a:cs typeface="Inter"/>
                <a:sym typeface="Inter"/>
              </a:defRPr>
            </a:lvl8pPr>
            <a:lvl9pPr lvl="8">
              <a:spcBef>
                <a:spcPts val="0"/>
              </a:spcBef>
              <a:spcAft>
                <a:spcPts val="0"/>
              </a:spcAft>
              <a:buSzPts val="2900"/>
              <a:buNone/>
              <a:defRPr>
                <a:latin typeface="Inter"/>
                <a:ea typeface="Inter"/>
                <a:cs typeface="Inter"/>
                <a:sym typeface="Inter"/>
              </a:defRPr>
            </a:lvl9pPr>
          </a:lstStyle>
          <a:p/>
        </p:txBody>
      </p:sp>
      <p:sp>
        <p:nvSpPr>
          <p:cNvPr id="741" name="Google Shape;741;p124"/>
          <p:cNvSpPr txBox="1"/>
          <p:nvPr>
            <p:ph idx="1" type="subTitle"/>
          </p:nvPr>
        </p:nvSpPr>
        <p:spPr>
          <a:xfrm>
            <a:off x="609600" y="1718867"/>
            <a:ext cx="2856300" cy="13149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700">
                <a:solidFill>
                  <a:schemeClr val="dk1"/>
                </a:solidFill>
                <a:latin typeface="Hanken Grotesk SemiBold"/>
                <a:ea typeface="Hanken Grotesk SemiBold"/>
                <a:cs typeface="Hanken Grotesk SemiBold"/>
                <a:sym typeface="Hanken Grotesk SemiBold"/>
              </a:defRPr>
            </a:lvl1pPr>
            <a:lvl2pPr lvl="1">
              <a:spcBef>
                <a:spcPts val="1300"/>
              </a:spcBef>
              <a:spcAft>
                <a:spcPts val="0"/>
              </a:spcAft>
              <a:buClr>
                <a:schemeClr val="dk1"/>
              </a:buClr>
              <a:buSzPts val="1700"/>
              <a:buNone/>
              <a:defRPr sz="1700">
                <a:solidFill>
                  <a:schemeClr val="dk1"/>
                </a:solidFill>
              </a:defRPr>
            </a:lvl2pPr>
            <a:lvl3pPr lvl="2">
              <a:spcBef>
                <a:spcPts val="0"/>
              </a:spcBef>
              <a:spcAft>
                <a:spcPts val="0"/>
              </a:spcAft>
              <a:buClr>
                <a:schemeClr val="dk1"/>
              </a:buClr>
              <a:buSzPts val="1700"/>
              <a:buNone/>
              <a:defRPr sz="1700">
                <a:solidFill>
                  <a:schemeClr val="dk1"/>
                </a:solidFill>
              </a:defRPr>
            </a:lvl3pPr>
            <a:lvl4pPr lvl="3">
              <a:spcBef>
                <a:spcPts val="0"/>
              </a:spcBef>
              <a:spcAft>
                <a:spcPts val="0"/>
              </a:spcAft>
              <a:buClr>
                <a:schemeClr val="dk1"/>
              </a:buClr>
              <a:buSzPts val="1700"/>
              <a:buNone/>
              <a:defRPr sz="1700">
                <a:solidFill>
                  <a:schemeClr val="dk1"/>
                </a:solidFill>
              </a:defRPr>
            </a:lvl4pPr>
            <a:lvl5pPr lvl="4">
              <a:spcBef>
                <a:spcPts val="0"/>
              </a:spcBef>
              <a:spcAft>
                <a:spcPts val="0"/>
              </a:spcAft>
              <a:buClr>
                <a:schemeClr val="dk1"/>
              </a:buClr>
              <a:buSzPts val="1700"/>
              <a:buNone/>
              <a:defRPr sz="1700">
                <a:solidFill>
                  <a:schemeClr val="dk1"/>
                </a:solidFill>
              </a:defRPr>
            </a:lvl5pPr>
            <a:lvl6pPr lvl="5">
              <a:spcBef>
                <a:spcPts val="0"/>
              </a:spcBef>
              <a:spcAft>
                <a:spcPts val="0"/>
              </a:spcAft>
              <a:buClr>
                <a:schemeClr val="dk1"/>
              </a:buClr>
              <a:buSzPts val="1700"/>
              <a:buNone/>
              <a:defRPr sz="1700">
                <a:solidFill>
                  <a:schemeClr val="dk1"/>
                </a:solidFill>
              </a:defRPr>
            </a:lvl6pPr>
            <a:lvl7pPr lvl="6">
              <a:spcBef>
                <a:spcPts val="0"/>
              </a:spcBef>
              <a:spcAft>
                <a:spcPts val="0"/>
              </a:spcAft>
              <a:buClr>
                <a:schemeClr val="dk1"/>
              </a:buClr>
              <a:buSzPts val="1700"/>
              <a:buNone/>
              <a:defRPr sz="1700">
                <a:solidFill>
                  <a:schemeClr val="dk1"/>
                </a:solidFill>
              </a:defRPr>
            </a:lvl7pPr>
            <a:lvl8pPr lvl="7">
              <a:spcBef>
                <a:spcPts val="0"/>
              </a:spcBef>
              <a:spcAft>
                <a:spcPts val="0"/>
              </a:spcAft>
              <a:buClr>
                <a:schemeClr val="dk1"/>
              </a:buClr>
              <a:buSzPts val="1700"/>
              <a:buNone/>
              <a:defRPr sz="1700">
                <a:solidFill>
                  <a:schemeClr val="dk1"/>
                </a:solidFill>
              </a:defRPr>
            </a:lvl8pPr>
            <a:lvl9pPr lvl="8">
              <a:spcBef>
                <a:spcPts val="0"/>
              </a:spcBef>
              <a:spcAft>
                <a:spcPts val="0"/>
              </a:spcAft>
              <a:buClr>
                <a:schemeClr val="dk1"/>
              </a:buClr>
              <a:buSzPts val="1700"/>
              <a:buNone/>
              <a:defRPr sz="1700">
                <a:solidFill>
                  <a:schemeClr val="dk1"/>
                </a:solidFill>
              </a:defRPr>
            </a:lvl9pPr>
          </a:lstStyle>
          <a:p/>
        </p:txBody>
      </p:sp>
      <p:sp>
        <p:nvSpPr>
          <p:cNvPr id="742" name="Google Shape;742;p124"/>
          <p:cNvSpPr txBox="1"/>
          <p:nvPr>
            <p:ph idx="2" type="body"/>
          </p:nvPr>
        </p:nvSpPr>
        <p:spPr>
          <a:xfrm>
            <a:off x="3666467" y="1718833"/>
            <a:ext cx="7916100" cy="1314900"/>
          </a:xfrm>
          <a:prstGeom prst="rect">
            <a:avLst/>
          </a:prstGeom>
          <a:noFill/>
          <a:ln>
            <a:noFill/>
          </a:ln>
        </p:spPr>
        <p:txBody>
          <a:bodyPr anchorCtr="0" anchor="ctr" bIns="121900" lIns="121900" spcFirstLastPara="1" rIns="121900" wrap="square" tIns="121900">
            <a:normAutofit/>
          </a:bodyPr>
          <a:lstStyle>
            <a:lvl1pPr indent="-323850" lvl="0" marL="457200">
              <a:spcBef>
                <a:spcPts val="0"/>
              </a:spcBef>
              <a:spcAft>
                <a:spcPts val="0"/>
              </a:spcAft>
              <a:buClr>
                <a:schemeClr val="dk1"/>
              </a:buClr>
              <a:buSzPts val="1500"/>
              <a:buChar char="•"/>
              <a:defRPr sz="1500">
                <a:solidFill>
                  <a:schemeClr val="dk1"/>
                </a:solidFill>
              </a:defRPr>
            </a:lvl1pPr>
            <a:lvl2pPr indent="-323850" lvl="1" marL="914400">
              <a:spcBef>
                <a:spcPts val="1300"/>
              </a:spcBef>
              <a:spcAft>
                <a:spcPts val="0"/>
              </a:spcAft>
              <a:buClr>
                <a:schemeClr val="dk1"/>
              </a:buClr>
              <a:buSzPts val="1500"/>
              <a:buChar char="○"/>
              <a:defRPr sz="1500">
                <a:solidFill>
                  <a:schemeClr val="dk1"/>
                </a:solidFill>
              </a:defRPr>
            </a:lvl2pPr>
            <a:lvl3pPr indent="-323850" lvl="2" marL="1371600">
              <a:spcBef>
                <a:spcPts val="1300"/>
              </a:spcBef>
              <a:spcAft>
                <a:spcPts val="0"/>
              </a:spcAft>
              <a:buClr>
                <a:schemeClr val="dk1"/>
              </a:buClr>
              <a:buSzPts val="1500"/>
              <a:buChar char="■"/>
              <a:defRPr sz="1500">
                <a:solidFill>
                  <a:schemeClr val="dk1"/>
                </a:solidFill>
              </a:defRPr>
            </a:lvl3pPr>
            <a:lvl4pPr indent="-323850" lvl="3" marL="1828800">
              <a:spcBef>
                <a:spcPts val="1300"/>
              </a:spcBef>
              <a:spcAft>
                <a:spcPts val="0"/>
              </a:spcAft>
              <a:buClr>
                <a:schemeClr val="dk1"/>
              </a:buClr>
              <a:buSzPts val="1500"/>
              <a:buChar char="●"/>
              <a:defRPr sz="1500">
                <a:solidFill>
                  <a:schemeClr val="dk1"/>
                </a:solidFill>
              </a:defRPr>
            </a:lvl4pPr>
            <a:lvl5pPr indent="-323850" lvl="4" marL="2286000">
              <a:spcBef>
                <a:spcPts val="1300"/>
              </a:spcBef>
              <a:spcAft>
                <a:spcPts val="0"/>
              </a:spcAft>
              <a:buClr>
                <a:schemeClr val="dk1"/>
              </a:buClr>
              <a:buSzPts val="1500"/>
              <a:buChar char="○"/>
              <a:defRPr sz="1500">
                <a:solidFill>
                  <a:schemeClr val="dk1"/>
                </a:solidFill>
              </a:defRPr>
            </a:lvl5pPr>
            <a:lvl6pPr indent="-323850" lvl="5" marL="2743200">
              <a:spcBef>
                <a:spcPts val="1300"/>
              </a:spcBef>
              <a:spcAft>
                <a:spcPts val="0"/>
              </a:spcAft>
              <a:buClr>
                <a:schemeClr val="dk1"/>
              </a:buClr>
              <a:buSzPts val="1500"/>
              <a:buChar char="■"/>
              <a:defRPr sz="1500">
                <a:solidFill>
                  <a:schemeClr val="dk1"/>
                </a:solidFill>
              </a:defRPr>
            </a:lvl6pPr>
            <a:lvl7pPr indent="-323850" lvl="6" marL="3200400">
              <a:spcBef>
                <a:spcPts val="1300"/>
              </a:spcBef>
              <a:spcAft>
                <a:spcPts val="0"/>
              </a:spcAft>
              <a:buClr>
                <a:schemeClr val="dk1"/>
              </a:buClr>
              <a:buSzPts val="1500"/>
              <a:buChar char="●"/>
              <a:defRPr sz="1500">
                <a:solidFill>
                  <a:schemeClr val="dk1"/>
                </a:solidFill>
              </a:defRPr>
            </a:lvl7pPr>
            <a:lvl8pPr indent="-323850" lvl="7" marL="3657600">
              <a:spcBef>
                <a:spcPts val="1300"/>
              </a:spcBef>
              <a:spcAft>
                <a:spcPts val="0"/>
              </a:spcAft>
              <a:buClr>
                <a:schemeClr val="dk1"/>
              </a:buClr>
              <a:buSzPts val="1500"/>
              <a:buChar char="○"/>
              <a:defRPr sz="1500">
                <a:solidFill>
                  <a:schemeClr val="dk1"/>
                </a:solidFill>
              </a:defRPr>
            </a:lvl8pPr>
            <a:lvl9pPr indent="-323850" lvl="8" marL="4114800">
              <a:spcBef>
                <a:spcPts val="1300"/>
              </a:spcBef>
              <a:spcAft>
                <a:spcPts val="1300"/>
              </a:spcAft>
              <a:buClr>
                <a:schemeClr val="dk1"/>
              </a:buClr>
              <a:buSzPts val="1500"/>
              <a:buChar char="■"/>
              <a:defRPr sz="1500">
                <a:solidFill>
                  <a:schemeClr val="dk1"/>
                </a:solidFill>
              </a:defRPr>
            </a:lvl9pPr>
          </a:lstStyle>
          <a:p/>
        </p:txBody>
      </p:sp>
      <p:sp>
        <p:nvSpPr>
          <p:cNvPr id="743" name="Google Shape;743;p124"/>
          <p:cNvSpPr txBox="1"/>
          <p:nvPr>
            <p:ph idx="3" type="subTitle"/>
          </p:nvPr>
        </p:nvSpPr>
        <p:spPr>
          <a:xfrm>
            <a:off x="609600" y="3196200"/>
            <a:ext cx="2856300" cy="13149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700">
                <a:solidFill>
                  <a:schemeClr val="dk1"/>
                </a:solidFill>
                <a:latin typeface="Hanken Grotesk SemiBold"/>
                <a:ea typeface="Hanken Grotesk SemiBold"/>
                <a:cs typeface="Hanken Grotesk SemiBold"/>
                <a:sym typeface="Hanken Grotesk SemiBold"/>
              </a:defRPr>
            </a:lvl1pPr>
            <a:lvl2pPr lvl="1">
              <a:spcBef>
                <a:spcPts val="1300"/>
              </a:spcBef>
              <a:spcAft>
                <a:spcPts val="0"/>
              </a:spcAft>
              <a:buClr>
                <a:schemeClr val="dk1"/>
              </a:buClr>
              <a:buSzPts val="1700"/>
              <a:buNone/>
              <a:defRPr sz="1700">
                <a:solidFill>
                  <a:schemeClr val="dk1"/>
                </a:solidFill>
              </a:defRPr>
            </a:lvl2pPr>
            <a:lvl3pPr lvl="2">
              <a:spcBef>
                <a:spcPts val="0"/>
              </a:spcBef>
              <a:spcAft>
                <a:spcPts val="0"/>
              </a:spcAft>
              <a:buClr>
                <a:schemeClr val="dk1"/>
              </a:buClr>
              <a:buSzPts val="1700"/>
              <a:buNone/>
              <a:defRPr sz="1700">
                <a:solidFill>
                  <a:schemeClr val="dk1"/>
                </a:solidFill>
              </a:defRPr>
            </a:lvl3pPr>
            <a:lvl4pPr lvl="3">
              <a:spcBef>
                <a:spcPts val="0"/>
              </a:spcBef>
              <a:spcAft>
                <a:spcPts val="0"/>
              </a:spcAft>
              <a:buClr>
                <a:schemeClr val="dk1"/>
              </a:buClr>
              <a:buSzPts val="1700"/>
              <a:buNone/>
              <a:defRPr sz="1700">
                <a:solidFill>
                  <a:schemeClr val="dk1"/>
                </a:solidFill>
              </a:defRPr>
            </a:lvl4pPr>
            <a:lvl5pPr lvl="4">
              <a:spcBef>
                <a:spcPts val="0"/>
              </a:spcBef>
              <a:spcAft>
                <a:spcPts val="0"/>
              </a:spcAft>
              <a:buClr>
                <a:schemeClr val="dk1"/>
              </a:buClr>
              <a:buSzPts val="1700"/>
              <a:buNone/>
              <a:defRPr sz="1700">
                <a:solidFill>
                  <a:schemeClr val="dk1"/>
                </a:solidFill>
              </a:defRPr>
            </a:lvl5pPr>
            <a:lvl6pPr lvl="5">
              <a:spcBef>
                <a:spcPts val="0"/>
              </a:spcBef>
              <a:spcAft>
                <a:spcPts val="0"/>
              </a:spcAft>
              <a:buClr>
                <a:schemeClr val="dk1"/>
              </a:buClr>
              <a:buSzPts val="1700"/>
              <a:buNone/>
              <a:defRPr sz="1700">
                <a:solidFill>
                  <a:schemeClr val="dk1"/>
                </a:solidFill>
              </a:defRPr>
            </a:lvl6pPr>
            <a:lvl7pPr lvl="6">
              <a:spcBef>
                <a:spcPts val="0"/>
              </a:spcBef>
              <a:spcAft>
                <a:spcPts val="0"/>
              </a:spcAft>
              <a:buClr>
                <a:schemeClr val="dk1"/>
              </a:buClr>
              <a:buSzPts val="1700"/>
              <a:buNone/>
              <a:defRPr sz="1700">
                <a:solidFill>
                  <a:schemeClr val="dk1"/>
                </a:solidFill>
              </a:defRPr>
            </a:lvl7pPr>
            <a:lvl8pPr lvl="7">
              <a:spcBef>
                <a:spcPts val="0"/>
              </a:spcBef>
              <a:spcAft>
                <a:spcPts val="0"/>
              </a:spcAft>
              <a:buClr>
                <a:schemeClr val="dk1"/>
              </a:buClr>
              <a:buSzPts val="1700"/>
              <a:buNone/>
              <a:defRPr sz="1700">
                <a:solidFill>
                  <a:schemeClr val="dk1"/>
                </a:solidFill>
              </a:defRPr>
            </a:lvl8pPr>
            <a:lvl9pPr lvl="8">
              <a:spcBef>
                <a:spcPts val="0"/>
              </a:spcBef>
              <a:spcAft>
                <a:spcPts val="0"/>
              </a:spcAft>
              <a:buClr>
                <a:schemeClr val="dk1"/>
              </a:buClr>
              <a:buSzPts val="1700"/>
              <a:buNone/>
              <a:defRPr sz="1700">
                <a:solidFill>
                  <a:schemeClr val="dk1"/>
                </a:solidFill>
              </a:defRPr>
            </a:lvl9pPr>
          </a:lstStyle>
          <a:p/>
        </p:txBody>
      </p:sp>
      <p:sp>
        <p:nvSpPr>
          <p:cNvPr id="744" name="Google Shape;744;p124"/>
          <p:cNvSpPr txBox="1"/>
          <p:nvPr>
            <p:ph idx="4" type="body"/>
          </p:nvPr>
        </p:nvSpPr>
        <p:spPr>
          <a:xfrm>
            <a:off x="3666400" y="4675200"/>
            <a:ext cx="7916100" cy="1314900"/>
          </a:xfrm>
          <a:prstGeom prst="rect">
            <a:avLst/>
          </a:prstGeom>
          <a:noFill/>
          <a:ln>
            <a:noFill/>
          </a:ln>
        </p:spPr>
        <p:txBody>
          <a:bodyPr anchorCtr="0" anchor="ctr" bIns="121900" lIns="121900" spcFirstLastPara="1" rIns="121900" wrap="square" tIns="121900">
            <a:normAutofit/>
          </a:bodyPr>
          <a:lstStyle>
            <a:lvl1pPr indent="-323850" lvl="0" marL="457200">
              <a:spcBef>
                <a:spcPts val="0"/>
              </a:spcBef>
              <a:spcAft>
                <a:spcPts val="0"/>
              </a:spcAft>
              <a:buClr>
                <a:schemeClr val="dk1"/>
              </a:buClr>
              <a:buSzPts val="1500"/>
              <a:buChar char="•"/>
              <a:defRPr sz="1500">
                <a:solidFill>
                  <a:schemeClr val="dk1"/>
                </a:solidFill>
              </a:defRPr>
            </a:lvl1pPr>
            <a:lvl2pPr indent="-323850" lvl="1" marL="914400">
              <a:spcBef>
                <a:spcPts val="1300"/>
              </a:spcBef>
              <a:spcAft>
                <a:spcPts val="0"/>
              </a:spcAft>
              <a:buClr>
                <a:schemeClr val="dk1"/>
              </a:buClr>
              <a:buSzPts val="1500"/>
              <a:buChar char="○"/>
              <a:defRPr sz="1500">
                <a:solidFill>
                  <a:schemeClr val="dk1"/>
                </a:solidFill>
              </a:defRPr>
            </a:lvl2pPr>
            <a:lvl3pPr indent="-323850" lvl="2" marL="1371600">
              <a:spcBef>
                <a:spcPts val="1300"/>
              </a:spcBef>
              <a:spcAft>
                <a:spcPts val="0"/>
              </a:spcAft>
              <a:buClr>
                <a:schemeClr val="dk1"/>
              </a:buClr>
              <a:buSzPts val="1500"/>
              <a:buChar char="■"/>
              <a:defRPr sz="1500">
                <a:solidFill>
                  <a:schemeClr val="dk1"/>
                </a:solidFill>
              </a:defRPr>
            </a:lvl3pPr>
            <a:lvl4pPr indent="-323850" lvl="3" marL="1828800">
              <a:spcBef>
                <a:spcPts val="1300"/>
              </a:spcBef>
              <a:spcAft>
                <a:spcPts val="0"/>
              </a:spcAft>
              <a:buClr>
                <a:schemeClr val="dk1"/>
              </a:buClr>
              <a:buSzPts val="1500"/>
              <a:buChar char="●"/>
              <a:defRPr sz="1500">
                <a:solidFill>
                  <a:schemeClr val="dk1"/>
                </a:solidFill>
              </a:defRPr>
            </a:lvl4pPr>
            <a:lvl5pPr indent="-323850" lvl="4" marL="2286000">
              <a:spcBef>
                <a:spcPts val="1300"/>
              </a:spcBef>
              <a:spcAft>
                <a:spcPts val="0"/>
              </a:spcAft>
              <a:buClr>
                <a:schemeClr val="dk1"/>
              </a:buClr>
              <a:buSzPts val="1500"/>
              <a:buChar char="○"/>
              <a:defRPr sz="1500">
                <a:solidFill>
                  <a:schemeClr val="dk1"/>
                </a:solidFill>
              </a:defRPr>
            </a:lvl5pPr>
            <a:lvl6pPr indent="-323850" lvl="5" marL="2743200">
              <a:spcBef>
                <a:spcPts val="1300"/>
              </a:spcBef>
              <a:spcAft>
                <a:spcPts val="0"/>
              </a:spcAft>
              <a:buClr>
                <a:schemeClr val="dk1"/>
              </a:buClr>
              <a:buSzPts val="1500"/>
              <a:buChar char="■"/>
              <a:defRPr sz="1500">
                <a:solidFill>
                  <a:schemeClr val="dk1"/>
                </a:solidFill>
              </a:defRPr>
            </a:lvl6pPr>
            <a:lvl7pPr indent="-323850" lvl="6" marL="3200400">
              <a:spcBef>
                <a:spcPts val="1300"/>
              </a:spcBef>
              <a:spcAft>
                <a:spcPts val="0"/>
              </a:spcAft>
              <a:buClr>
                <a:schemeClr val="dk1"/>
              </a:buClr>
              <a:buSzPts val="1500"/>
              <a:buChar char="●"/>
              <a:defRPr sz="1500">
                <a:solidFill>
                  <a:schemeClr val="dk1"/>
                </a:solidFill>
              </a:defRPr>
            </a:lvl7pPr>
            <a:lvl8pPr indent="-323850" lvl="7" marL="3657600">
              <a:spcBef>
                <a:spcPts val="1300"/>
              </a:spcBef>
              <a:spcAft>
                <a:spcPts val="0"/>
              </a:spcAft>
              <a:buClr>
                <a:schemeClr val="dk1"/>
              </a:buClr>
              <a:buSzPts val="1500"/>
              <a:buChar char="○"/>
              <a:defRPr sz="1500">
                <a:solidFill>
                  <a:schemeClr val="dk1"/>
                </a:solidFill>
              </a:defRPr>
            </a:lvl8pPr>
            <a:lvl9pPr indent="-323850" lvl="8" marL="4114800">
              <a:spcBef>
                <a:spcPts val="1300"/>
              </a:spcBef>
              <a:spcAft>
                <a:spcPts val="1300"/>
              </a:spcAft>
              <a:buClr>
                <a:schemeClr val="dk1"/>
              </a:buClr>
              <a:buSzPts val="1500"/>
              <a:buChar char="■"/>
              <a:defRPr sz="1500">
                <a:solidFill>
                  <a:schemeClr val="dk1"/>
                </a:solidFill>
              </a:defRPr>
            </a:lvl9pPr>
          </a:lstStyle>
          <a:p/>
        </p:txBody>
      </p:sp>
      <p:sp>
        <p:nvSpPr>
          <p:cNvPr id="745" name="Google Shape;745;p124"/>
          <p:cNvSpPr txBox="1"/>
          <p:nvPr>
            <p:ph idx="5" type="body"/>
          </p:nvPr>
        </p:nvSpPr>
        <p:spPr>
          <a:xfrm>
            <a:off x="3666400" y="3197033"/>
            <a:ext cx="7916100" cy="1314900"/>
          </a:xfrm>
          <a:prstGeom prst="rect">
            <a:avLst/>
          </a:prstGeom>
          <a:noFill/>
          <a:ln>
            <a:noFill/>
          </a:ln>
        </p:spPr>
        <p:txBody>
          <a:bodyPr anchorCtr="0" anchor="ctr" bIns="121900" lIns="121900" spcFirstLastPara="1" rIns="121900" wrap="square" tIns="121900">
            <a:normAutofit/>
          </a:bodyPr>
          <a:lstStyle>
            <a:lvl1pPr indent="-323850" lvl="0" marL="457200">
              <a:spcBef>
                <a:spcPts val="0"/>
              </a:spcBef>
              <a:spcAft>
                <a:spcPts val="0"/>
              </a:spcAft>
              <a:buClr>
                <a:schemeClr val="dk1"/>
              </a:buClr>
              <a:buSzPts val="1500"/>
              <a:buChar char="•"/>
              <a:defRPr sz="1500">
                <a:solidFill>
                  <a:schemeClr val="dk1"/>
                </a:solidFill>
              </a:defRPr>
            </a:lvl1pPr>
            <a:lvl2pPr indent="-323850" lvl="1" marL="914400">
              <a:spcBef>
                <a:spcPts val="1300"/>
              </a:spcBef>
              <a:spcAft>
                <a:spcPts val="0"/>
              </a:spcAft>
              <a:buClr>
                <a:schemeClr val="dk1"/>
              </a:buClr>
              <a:buSzPts val="1500"/>
              <a:buChar char="○"/>
              <a:defRPr sz="1500">
                <a:solidFill>
                  <a:schemeClr val="dk1"/>
                </a:solidFill>
              </a:defRPr>
            </a:lvl2pPr>
            <a:lvl3pPr indent="-323850" lvl="2" marL="1371600">
              <a:spcBef>
                <a:spcPts val="1300"/>
              </a:spcBef>
              <a:spcAft>
                <a:spcPts val="0"/>
              </a:spcAft>
              <a:buClr>
                <a:schemeClr val="dk1"/>
              </a:buClr>
              <a:buSzPts val="1500"/>
              <a:buChar char="■"/>
              <a:defRPr sz="1500">
                <a:solidFill>
                  <a:schemeClr val="dk1"/>
                </a:solidFill>
              </a:defRPr>
            </a:lvl3pPr>
            <a:lvl4pPr indent="-323850" lvl="3" marL="1828800">
              <a:spcBef>
                <a:spcPts val="1300"/>
              </a:spcBef>
              <a:spcAft>
                <a:spcPts val="0"/>
              </a:spcAft>
              <a:buClr>
                <a:schemeClr val="dk1"/>
              </a:buClr>
              <a:buSzPts val="1500"/>
              <a:buChar char="●"/>
              <a:defRPr sz="1500">
                <a:solidFill>
                  <a:schemeClr val="dk1"/>
                </a:solidFill>
              </a:defRPr>
            </a:lvl4pPr>
            <a:lvl5pPr indent="-323850" lvl="4" marL="2286000">
              <a:spcBef>
                <a:spcPts val="1300"/>
              </a:spcBef>
              <a:spcAft>
                <a:spcPts val="0"/>
              </a:spcAft>
              <a:buClr>
                <a:schemeClr val="dk1"/>
              </a:buClr>
              <a:buSzPts val="1500"/>
              <a:buChar char="○"/>
              <a:defRPr sz="1500">
                <a:solidFill>
                  <a:schemeClr val="dk1"/>
                </a:solidFill>
              </a:defRPr>
            </a:lvl5pPr>
            <a:lvl6pPr indent="-323850" lvl="5" marL="2743200">
              <a:spcBef>
                <a:spcPts val="1300"/>
              </a:spcBef>
              <a:spcAft>
                <a:spcPts val="0"/>
              </a:spcAft>
              <a:buClr>
                <a:schemeClr val="dk1"/>
              </a:buClr>
              <a:buSzPts val="1500"/>
              <a:buChar char="■"/>
              <a:defRPr sz="1500">
                <a:solidFill>
                  <a:schemeClr val="dk1"/>
                </a:solidFill>
              </a:defRPr>
            </a:lvl6pPr>
            <a:lvl7pPr indent="-323850" lvl="6" marL="3200400">
              <a:spcBef>
                <a:spcPts val="1300"/>
              </a:spcBef>
              <a:spcAft>
                <a:spcPts val="0"/>
              </a:spcAft>
              <a:buClr>
                <a:schemeClr val="dk1"/>
              </a:buClr>
              <a:buSzPts val="1500"/>
              <a:buChar char="●"/>
              <a:defRPr sz="1500">
                <a:solidFill>
                  <a:schemeClr val="dk1"/>
                </a:solidFill>
              </a:defRPr>
            </a:lvl7pPr>
            <a:lvl8pPr indent="-323850" lvl="7" marL="3657600">
              <a:spcBef>
                <a:spcPts val="1300"/>
              </a:spcBef>
              <a:spcAft>
                <a:spcPts val="0"/>
              </a:spcAft>
              <a:buClr>
                <a:schemeClr val="dk1"/>
              </a:buClr>
              <a:buSzPts val="1500"/>
              <a:buChar char="○"/>
              <a:defRPr sz="1500">
                <a:solidFill>
                  <a:schemeClr val="dk1"/>
                </a:solidFill>
              </a:defRPr>
            </a:lvl8pPr>
            <a:lvl9pPr indent="-323850" lvl="8" marL="4114800">
              <a:spcBef>
                <a:spcPts val="1300"/>
              </a:spcBef>
              <a:spcAft>
                <a:spcPts val="1300"/>
              </a:spcAft>
              <a:buClr>
                <a:schemeClr val="dk1"/>
              </a:buClr>
              <a:buSzPts val="1500"/>
              <a:buChar char="■"/>
              <a:defRPr sz="1500">
                <a:solidFill>
                  <a:schemeClr val="dk1"/>
                </a:solidFill>
              </a:defRPr>
            </a:lvl9pPr>
          </a:lstStyle>
          <a:p/>
        </p:txBody>
      </p:sp>
      <p:sp>
        <p:nvSpPr>
          <p:cNvPr id="746" name="Google Shape;746;p124"/>
          <p:cNvSpPr txBox="1"/>
          <p:nvPr>
            <p:ph idx="6" type="subTitle"/>
          </p:nvPr>
        </p:nvSpPr>
        <p:spPr>
          <a:xfrm>
            <a:off x="609600" y="4673533"/>
            <a:ext cx="2856300" cy="13149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700">
                <a:solidFill>
                  <a:schemeClr val="dk1"/>
                </a:solidFill>
                <a:latin typeface="Hanken Grotesk SemiBold"/>
                <a:ea typeface="Hanken Grotesk SemiBold"/>
                <a:cs typeface="Hanken Grotesk SemiBold"/>
                <a:sym typeface="Hanken Grotesk SemiBold"/>
              </a:defRPr>
            </a:lvl1pPr>
            <a:lvl2pPr lvl="1">
              <a:spcBef>
                <a:spcPts val="1300"/>
              </a:spcBef>
              <a:spcAft>
                <a:spcPts val="0"/>
              </a:spcAft>
              <a:buClr>
                <a:schemeClr val="dk1"/>
              </a:buClr>
              <a:buSzPts val="1700"/>
              <a:buNone/>
              <a:defRPr sz="1700">
                <a:solidFill>
                  <a:schemeClr val="dk1"/>
                </a:solidFill>
              </a:defRPr>
            </a:lvl2pPr>
            <a:lvl3pPr lvl="2">
              <a:spcBef>
                <a:spcPts val="0"/>
              </a:spcBef>
              <a:spcAft>
                <a:spcPts val="0"/>
              </a:spcAft>
              <a:buClr>
                <a:schemeClr val="dk1"/>
              </a:buClr>
              <a:buSzPts val="1700"/>
              <a:buNone/>
              <a:defRPr sz="1700">
                <a:solidFill>
                  <a:schemeClr val="dk1"/>
                </a:solidFill>
              </a:defRPr>
            </a:lvl3pPr>
            <a:lvl4pPr lvl="3">
              <a:spcBef>
                <a:spcPts val="0"/>
              </a:spcBef>
              <a:spcAft>
                <a:spcPts val="0"/>
              </a:spcAft>
              <a:buClr>
                <a:schemeClr val="dk1"/>
              </a:buClr>
              <a:buSzPts val="1700"/>
              <a:buNone/>
              <a:defRPr sz="1700">
                <a:solidFill>
                  <a:schemeClr val="dk1"/>
                </a:solidFill>
              </a:defRPr>
            </a:lvl4pPr>
            <a:lvl5pPr lvl="4">
              <a:spcBef>
                <a:spcPts val="0"/>
              </a:spcBef>
              <a:spcAft>
                <a:spcPts val="0"/>
              </a:spcAft>
              <a:buClr>
                <a:schemeClr val="dk1"/>
              </a:buClr>
              <a:buSzPts val="1700"/>
              <a:buNone/>
              <a:defRPr sz="1700">
                <a:solidFill>
                  <a:schemeClr val="dk1"/>
                </a:solidFill>
              </a:defRPr>
            </a:lvl5pPr>
            <a:lvl6pPr lvl="5">
              <a:spcBef>
                <a:spcPts val="0"/>
              </a:spcBef>
              <a:spcAft>
                <a:spcPts val="0"/>
              </a:spcAft>
              <a:buClr>
                <a:schemeClr val="dk1"/>
              </a:buClr>
              <a:buSzPts val="1700"/>
              <a:buNone/>
              <a:defRPr sz="1700">
                <a:solidFill>
                  <a:schemeClr val="dk1"/>
                </a:solidFill>
              </a:defRPr>
            </a:lvl6pPr>
            <a:lvl7pPr lvl="6">
              <a:spcBef>
                <a:spcPts val="0"/>
              </a:spcBef>
              <a:spcAft>
                <a:spcPts val="0"/>
              </a:spcAft>
              <a:buClr>
                <a:schemeClr val="dk1"/>
              </a:buClr>
              <a:buSzPts val="1700"/>
              <a:buNone/>
              <a:defRPr sz="1700">
                <a:solidFill>
                  <a:schemeClr val="dk1"/>
                </a:solidFill>
              </a:defRPr>
            </a:lvl7pPr>
            <a:lvl8pPr lvl="7">
              <a:spcBef>
                <a:spcPts val="0"/>
              </a:spcBef>
              <a:spcAft>
                <a:spcPts val="0"/>
              </a:spcAft>
              <a:buClr>
                <a:schemeClr val="dk1"/>
              </a:buClr>
              <a:buSzPts val="1700"/>
              <a:buNone/>
              <a:defRPr sz="1700">
                <a:solidFill>
                  <a:schemeClr val="dk1"/>
                </a:solidFill>
              </a:defRPr>
            </a:lvl8pPr>
            <a:lvl9pPr lvl="8">
              <a:spcBef>
                <a:spcPts val="0"/>
              </a:spcBef>
              <a:spcAft>
                <a:spcPts val="0"/>
              </a:spcAft>
              <a:buClr>
                <a:schemeClr val="dk1"/>
              </a:buClr>
              <a:buSzPts val="1700"/>
              <a:buNone/>
              <a:defRPr sz="1700">
                <a:solidFill>
                  <a:schemeClr val="dk1"/>
                </a:solidFil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3_1">
    <p:spTree>
      <p:nvGrpSpPr>
        <p:cNvPr id="747" name="Shape 747"/>
        <p:cNvGrpSpPr/>
        <p:nvPr/>
      </p:nvGrpSpPr>
      <p:grpSpPr>
        <a:xfrm>
          <a:off x="0" y="0"/>
          <a:ext cx="0" cy="0"/>
          <a:chOff x="0" y="0"/>
          <a:chExt cx="0" cy="0"/>
        </a:xfrm>
      </p:grpSpPr>
      <p:sp>
        <p:nvSpPr>
          <p:cNvPr id="748" name="Google Shape;748;p125"/>
          <p:cNvSpPr txBox="1"/>
          <p:nvPr>
            <p:ph type="title"/>
          </p:nvPr>
        </p:nvSpPr>
        <p:spPr>
          <a:xfrm>
            <a:off x="609600" y="5949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749" name="Google Shape;749;p125"/>
          <p:cNvSpPr txBox="1"/>
          <p:nvPr>
            <p:ph idx="1" type="body"/>
          </p:nvPr>
        </p:nvSpPr>
        <p:spPr>
          <a:xfrm>
            <a:off x="609600" y="2446533"/>
            <a:ext cx="5034900" cy="36456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Clr>
                <a:schemeClr val="accent1"/>
              </a:buClr>
              <a:buSzPts val="1900"/>
              <a:buChar char="•"/>
              <a:defRPr sz="1900">
                <a:solidFill>
                  <a:schemeClr val="dk1"/>
                </a:solidFill>
              </a:defRPr>
            </a:lvl1pPr>
            <a:lvl2pPr indent="-330200" lvl="1" marL="914400">
              <a:spcBef>
                <a:spcPts val="1300"/>
              </a:spcBef>
              <a:spcAft>
                <a:spcPts val="0"/>
              </a:spcAft>
              <a:buClr>
                <a:schemeClr val="accent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750" name="Google Shape;750;p125"/>
          <p:cNvSpPr txBox="1"/>
          <p:nvPr>
            <p:ph idx="2" type="body"/>
          </p:nvPr>
        </p:nvSpPr>
        <p:spPr>
          <a:xfrm>
            <a:off x="6400533" y="2446533"/>
            <a:ext cx="5034900" cy="36456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Clr>
                <a:schemeClr val="accent1"/>
              </a:buClr>
              <a:buSzPts val="1900"/>
              <a:buChar char="•"/>
              <a:defRPr sz="1900">
                <a:solidFill>
                  <a:schemeClr val="dk1"/>
                </a:solidFill>
              </a:defRPr>
            </a:lvl1pPr>
            <a:lvl2pPr indent="-330200" lvl="1" marL="914400">
              <a:spcBef>
                <a:spcPts val="1300"/>
              </a:spcBef>
              <a:spcAft>
                <a:spcPts val="0"/>
              </a:spcAft>
              <a:buClr>
                <a:schemeClr val="accent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751" name="Google Shape;751;p125"/>
          <p:cNvSpPr txBox="1"/>
          <p:nvPr>
            <p:ph idx="3" type="subTitle"/>
          </p:nvPr>
        </p:nvSpPr>
        <p:spPr>
          <a:xfrm>
            <a:off x="609600" y="1553200"/>
            <a:ext cx="5034900" cy="7635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9pPr>
          </a:lstStyle>
          <a:p/>
        </p:txBody>
      </p:sp>
      <p:sp>
        <p:nvSpPr>
          <p:cNvPr id="752" name="Google Shape;752;p125"/>
          <p:cNvSpPr txBox="1"/>
          <p:nvPr>
            <p:ph idx="4" type="subTitle"/>
          </p:nvPr>
        </p:nvSpPr>
        <p:spPr>
          <a:xfrm>
            <a:off x="6400533" y="1553200"/>
            <a:ext cx="5034900" cy="7635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extLst>
    <p:ext uri="{DCECCB84-F9BA-43D5-87BE-67443E8EF086}">
      <p15:sldGuideLst>
        <p15:guide id="1" orient="horz" pos="2160">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372200" y="2085000"/>
            <a:ext cx="7620000" cy="2688000"/>
          </a:xfrm>
          <a:prstGeom prst="rect">
            <a:avLst/>
          </a:prstGeom>
        </p:spPr>
        <p:txBody>
          <a:bodyPr anchorCtr="0" anchor="ctr" bIns="121900" lIns="121900" spcFirstLastPara="1" rIns="121900" wrap="square" tIns="121900">
            <a:normAutofit/>
          </a:bodyPr>
          <a:lstStyle>
            <a:lvl1pPr lvl="0">
              <a:spcBef>
                <a:spcPts val="0"/>
              </a:spcBef>
              <a:spcAft>
                <a:spcPts val="0"/>
              </a:spcAft>
              <a:buSzPts val="5300"/>
              <a:buFont typeface="Hanken Grotesk"/>
              <a:buNone/>
              <a:defRPr b="1" sz="5300">
                <a:latin typeface="Hanken Grotesk"/>
                <a:ea typeface="Hanken Grotesk"/>
                <a:cs typeface="Hanken Grotesk"/>
                <a:sym typeface="Hanken Grotesk"/>
              </a:defRPr>
            </a:lvl1pPr>
            <a:lvl2pPr lvl="1" algn="ctr">
              <a:spcBef>
                <a:spcPts val="0"/>
              </a:spcBef>
              <a:spcAft>
                <a:spcPts val="0"/>
              </a:spcAft>
              <a:buSzPts val="5300"/>
              <a:buFont typeface="Hanken Grotesk"/>
              <a:buNone/>
              <a:defRPr b="1" sz="5300">
                <a:latin typeface="Hanken Grotesk"/>
                <a:ea typeface="Hanken Grotesk"/>
                <a:cs typeface="Hanken Grotesk"/>
                <a:sym typeface="Hanken Grotesk"/>
              </a:defRPr>
            </a:lvl2pPr>
            <a:lvl3pPr lvl="2" algn="ctr">
              <a:spcBef>
                <a:spcPts val="0"/>
              </a:spcBef>
              <a:spcAft>
                <a:spcPts val="0"/>
              </a:spcAft>
              <a:buSzPts val="5300"/>
              <a:buFont typeface="Hanken Grotesk"/>
              <a:buNone/>
              <a:defRPr b="1" sz="5300">
                <a:latin typeface="Hanken Grotesk"/>
                <a:ea typeface="Hanken Grotesk"/>
                <a:cs typeface="Hanken Grotesk"/>
                <a:sym typeface="Hanken Grotesk"/>
              </a:defRPr>
            </a:lvl3pPr>
            <a:lvl4pPr lvl="3" algn="ctr">
              <a:spcBef>
                <a:spcPts val="0"/>
              </a:spcBef>
              <a:spcAft>
                <a:spcPts val="0"/>
              </a:spcAft>
              <a:buSzPts val="5300"/>
              <a:buFont typeface="Hanken Grotesk"/>
              <a:buNone/>
              <a:defRPr b="1" sz="5300">
                <a:latin typeface="Hanken Grotesk"/>
                <a:ea typeface="Hanken Grotesk"/>
                <a:cs typeface="Hanken Grotesk"/>
                <a:sym typeface="Hanken Grotesk"/>
              </a:defRPr>
            </a:lvl4pPr>
            <a:lvl5pPr lvl="4" algn="ctr">
              <a:spcBef>
                <a:spcPts val="0"/>
              </a:spcBef>
              <a:spcAft>
                <a:spcPts val="0"/>
              </a:spcAft>
              <a:buSzPts val="5300"/>
              <a:buFont typeface="Hanken Grotesk"/>
              <a:buNone/>
              <a:defRPr b="1" sz="5300">
                <a:latin typeface="Hanken Grotesk"/>
                <a:ea typeface="Hanken Grotesk"/>
                <a:cs typeface="Hanken Grotesk"/>
                <a:sym typeface="Hanken Grotesk"/>
              </a:defRPr>
            </a:lvl5pPr>
            <a:lvl6pPr lvl="5" algn="ctr">
              <a:spcBef>
                <a:spcPts val="0"/>
              </a:spcBef>
              <a:spcAft>
                <a:spcPts val="0"/>
              </a:spcAft>
              <a:buSzPts val="5300"/>
              <a:buFont typeface="Hanken Grotesk"/>
              <a:buNone/>
              <a:defRPr b="1" sz="5300">
                <a:latin typeface="Hanken Grotesk"/>
                <a:ea typeface="Hanken Grotesk"/>
                <a:cs typeface="Hanken Grotesk"/>
                <a:sym typeface="Hanken Grotesk"/>
              </a:defRPr>
            </a:lvl6pPr>
            <a:lvl7pPr lvl="6" algn="ctr">
              <a:spcBef>
                <a:spcPts val="0"/>
              </a:spcBef>
              <a:spcAft>
                <a:spcPts val="0"/>
              </a:spcAft>
              <a:buSzPts val="5300"/>
              <a:buFont typeface="Hanken Grotesk"/>
              <a:buNone/>
              <a:defRPr b="1" sz="5300">
                <a:latin typeface="Hanken Grotesk"/>
                <a:ea typeface="Hanken Grotesk"/>
                <a:cs typeface="Hanken Grotesk"/>
                <a:sym typeface="Hanken Grotesk"/>
              </a:defRPr>
            </a:lvl7pPr>
            <a:lvl8pPr lvl="7" algn="ctr">
              <a:spcBef>
                <a:spcPts val="0"/>
              </a:spcBef>
              <a:spcAft>
                <a:spcPts val="0"/>
              </a:spcAft>
              <a:buSzPts val="5300"/>
              <a:buFont typeface="Hanken Grotesk"/>
              <a:buNone/>
              <a:defRPr b="1" sz="5300">
                <a:latin typeface="Hanken Grotesk"/>
                <a:ea typeface="Hanken Grotesk"/>
                <a:cs typeface="Hanken Grotesk"/>
                <a:sym typeface="Hanken Grotesk"/>
              </a:defRPr>
            </a:lvl8pPr>
            <a:lvl9pPr lvl="8" algn="ctr">
              <a:spcBef>
                <a:spcPts val="0"/>
              </a:spcBef>
              <a:spcAft>
                <a:spcPts val="0"/>
              </a:spcAft>
              <a:buSzPts val="5300"/>
              <a:buFont typeface="Hanken Grotesk"/>
              <a:buNone/>
              <a:defRPr b="1" sz="5300">
                <a:latin typeface="Hanken Grotesk"/>
                <a:ea typeface="Hanken Grotesk"/>
                <a:cs typeface="Hanken Grotesk"/>
                <a:sym typeface="Hanken Grotesk"/>
              </a:defRPr>
            </a:lvl9pPr>
          </a:lstStyle>
          <a:p/>
        </p:txBody>
      </p:sp>
      <p:sp>
        <p:nvSpPr>
          <p:cNvPr id="58" name="Google Shape;58;p1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160">
          <p15:clr>
            <a:srgbClr val="E46962"/>
          </p15:clr>
        </p15:guide>
        <p15:guide id="2" pos="576">
          <p15:clr>
            <a:srgbClr val="E46962"/>
          </p15:clr>
        </p15:guide>
      </p15:sldGuideLst>
    </p:ext>
  </p:extLst>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1">
  <p:cSld name="CUSTOM">
    <p:spTree>
      <p:nvGrpSpPr>
        <p:cNvPr id="753" name="Shape 753"/>
        <p:cNvGrpSpPr/>
        <p:nvPr/>
      </p:nvGrpSpPr>
      <p:grpSpPr>
        <a:xfrm>
          <a:off x="0" y="0"/>
          <a:ext cx="0" cy="0"/>
          <a:chOff x="0" y="0"/>
          <a:chExt cx="0" cy="0"/>
        </a:xfrm>
      </p:grpSpPr>
      <p:sp>
        <p:nvSpPr>
          <p:cNvPr id="754" name="Google Shape;754;p126"/>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755" name="Google Shape;755;p126"/>
          <p:cNvSpPr txBox="1"/>
          <p:nvPr>
            <p:ph idx="1" type="body"/>
          </p:nvPr>
        </p:nvSpPr>
        <p:spPr>
          <a:xfrm>
            <a:off x="609600" y="1520000"/>
            <a:ext cx="5486400" cy="45720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756" name="Google Shape;756;p126"/>
          <p:cNvSpPr/>
          <p:nvPr>
            <p:ph idx="2" type="pic"/>
          </p:nvPr>
        </p:nvSpPr>
        <p:spPr>
          <a:xfrm>
            <a:off x="6365867" y="1824800"/>
            <a:ext cx="4936500" cy="4267200"/>
          </a:xfrm>
          <a:prstGeom prst="rect">
            <a:avLst/>
          </a:prstGeom>
          <a:noFill/>
          <a:ln cap="flat" cmpd="sng" w="9525">
            <a:solidFill>
              <a:srgbClr val="000000"/>
            </a:solidFill>
            <a:prstDash val="solid"/>
            <a:round/>
            <a:headEnd len="sm" w="sm" type="none"/>
            <a:tailEnd len="sm" w="sm" type="none"/>
          </a:ln>
        </p:spPr>
      </p:sp>
    </p:spTree>
  </p:cSld>
  <p:clrMapOvr>
    <a:masterClrMapping/>
  </p:clrMapOvr>
  <p:extLst>
    <p:ext uri="{DCECCB84-F9BA-43D5-87BE-67443E8EF086}">
      <p15:sldGuideLst>
        <p15:guide id="1" orient="horz" pos="2160">
          <p15:clr>
            <a:srgbClr val="E46962"/>
          </p15:clr>
        </p15:guide>
        <p15:guide id="2" pos="4608">
          <p15:clr>
            <a:srgbClr val="E46962"/>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2">
  <p:cSld name="CUSTOM_1">
    <p:spTree>
      <p:nvGrpSpPr>
        <p:cNvPr id="757" name="Shape 757"/>
        <p:cNvGrpSpPr/>
        <p:nvPr/>
      </p:nvGrpSpPr>
      <p:grpSpPr>
        <a:xfrm>
          <a:off x="0" y="0"/>
          <a:ext cx="0" cy="0"/>
          <a:chOff x="0" y="0"/>
          <a:chExt cx="0" cy="0"/>
        </a:xfrm>
      </p:grpSpPr>
      <p:sp>
        <p:nvSpPr>
          <p:cNvPr id="758" name="Google Shape;758;p127"/>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759" name="Google Shape;759;p127"/>
          <p:cNvSpPr txBox="1"/>
          <p:nvPr>
            <p:ph idx="1" type="body"/>
          </p:nvPr>
        </p:nvSpPr>
        <p:spPr>
          <a:xfrm>
            <a:off x="6416833" y="1824800"/>
            <a:ext cx="5165700" cy="42672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760" name="Google Shape;760;p127"/>
          <p:cNvSpPr/>
          <p:nvPr>
            <p:ph idx="2" type="pic"/>
          </p:nvPr>
        </p:nvSpPr>
        <p:spPr>
          <a:xfrm>
            <a:off x="812800" y="1828800"/>
            <a:ext cx="4936500" cy="4267200"/>
          </a:xfrm>
          <a:prstGeom prst="rect">
            <a:avLst/>
          </a:prstGeom>
          <a:noFill/>
          <a:ln cap="flat" cmpd="sng" w="9525">
            <a:solidFill>
              <a:srgbClr val="000000"/>
            </a:solidFill>
            <a:prstDash val="solid"/>
            <a:round/>
            <a:headEnd len="sm" w="sm" type="none"/>
            <a:tailEnd len="sm" w="sm" type="none"/>
          </a:ln>
        </p:spPr>
      </p:sp>
    </p:spTree>
  </p:cSld>
  <p:clrMapOvr>
    <a:masterClrMapping/>
  </p:clrMapOvr>
  <p:extLst>
    <p:ext uri="{DCECCB84-F9BA-43D5-87BE-67443E8EF086}">
      <p15:sldGuideLst>
        <p15:guide id="1" orient="horz" pos="2160">
          <p15:clr>
            <a:srgbClr val="E46962"/>
          </p15:clr>
        </p15:guide>
        <p15:guide id="2" pos="3840">
          <p15:clr>
            <a:srgbClr val="E46962"/>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3">
  <p:cSld name="CUSTOM_1_1">
    <p:spTree>
      <p:nvGrpSpPr>
        <p:cNvPr id="761" name="Shape 761"/>
        <p:cNvGrpSpPr/>
        <p:nvPr/>
      </p:nvGrpSpPr>
      <p:grpSpPr>
        <a:xfrm>
          <a:off x="0" y="0"/>
          <a:ext cx="0" cy="0"/>
          <a:chOff x="0" y="0"/>
          <a:chExt cx="0" cy="0"/>
        </a:xfrm>
      </p:grpSpPr>
      <p:sp>
        <p:nvSpPr>
          <p:cNvPr id="762" name="Google Shape;762;p128"/>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763" name="Google Shape;763;p128"/>
          <p:cNvSpPr txBox="1"/>
          <p:nvPr>
            <p:ph idx="1" type="body"/>
          </p:nvPr>
        </p:nvSpPr>
        <p:spPr>
          <a:xfrm>
            <a:off x="7112000" y="1891333"/>
            <a:ext cx="4470300" cy="3352800"/>
          </a:xfrm>
          <a:prstGeom prst="rect">
            <a:avLst/>
          </a:prstGeom>
        </p:spPr>
        <p:txBody>
          <a:bodyPr anchorCtr="0" anchor="t" bIns="121900" lIns="121900" spcFirstLastPara="1" rIns="121900" wrap="square" tIns="121900">
            <a:normAutofit/>
          </a:bodyPr>
          <a:lstStyle>
            <a:lvl1pPr indent="-349250" lvl="0" marL="457200">
              <a:lnSpc>
                <a:spcPct val="125000"/>
              </a:lnSpc>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764" name="Google Shape;764;p128"/>
          <p:cNvSpPr/>
          <p:nvPr>
            <p:ph idx="2" type="pic"/>
          </p:nvPr>
        </p:nvSpPr>
        <p:spPr>
          <a:xfrm>
            <a:off x="812800" y="1828800"/>
            <a:ext cx="6114900" cy="3415200"/>
          </a:xfrm>
          <a:prstGeom prst="rect">
            <a:avLst/>
          </a:prstGeom>
          <a:noFill/>
          <a:ln cap="flat" cmpd="sng" w="9525">
            <a:solidFill>
              <a:srgbClr val="000000"/>
            </a:solidFill>
            <a:prstDash val="solid"/>
            <a:round/>
            <a:headEnd len="sm" w="sm" type="none"/>
            <a:tailEnd len="sm" w="sm" type="none"/>
          </a:ln>
        </p:spPr>
      </p:sp>
    </p:spTree>
  </p:cSld>
  <p:clrMapOvr>
    <a:masterClrMapping/>
  </p:clrMapOvr>
  <p:extLst>
    <p:ext uri="{DCECCB84-F9BA-43D5-87BE-67443E8EF086}">
      <p15:sldGuideLst>
        <p15:guide id="1" orient="horz" pos="2160">
          <p15:clr>
            <a:srgbClr val="E46962"/>
          </p15:clr>
        </p15:guide>
        <p15:guide id="2" pos="3840">
          <p15:clr>
            <a:srgbClr val="E46962"/>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p:cSld name="CUSTOM_3_1_1">
    <p:spTree>
      <p:nvGrpSpPr>
        <p:cNvPr id="765" name="Shape 765"/>
        <p:cNvGrpSpPr/>
        <p:nvPr/>
      </p:nvGrpSpPr>
      <p:grpSpPr>
        <a:xfrm>
          <a:off x="0" y="0"/>
          <a:ext cx="0" cy="0"/>
          <a:chOff x="0" y="0"/>
          <a:chExt cx="0" cy="0"/>
        </a:xfrm>
      </p:grpSpPr>
      <p:sp>
        <p:nvSpPr>
          <p:cNvPr id="766" name="Google Shape;766;p129"/>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767" name="Google Shape;767;p129"/>
          <p:cNvSpPr txBox="1"/>
          <p:nvPr>
            <p:ph idx="1" type="body"/>
          </p:nvPr>
        </p:nvSpPr>
        <p:spPr>
          <a:xfrm>
            <a:off x="609600" y="2446533"/>
            <a:ext cx="5034900" cy="36456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Clr>
                <a:schemeClr val="accent1"/>
              </a:buClr>
              <a:buSzPts val="1900"/>
              <a:buChar char="•"/>
              <a:defRPr sz="1900">
                <a:solidFill>
                  <a:schemeClr val="dk1"/>
                </a:solidFill>
              </a:defRPr>
            </a:lvl1pPr>
            <a:lvl2pPr indent="-330200" lvl="1" marL="914400">
              <a:spcBef>
                <a:spcPts val="1300"/>
              </a:spcBef>
              <a:spcAft>
                <a:spcPts val="0"/>
              </a:spcAft>
              <a:buClr>
                <a:schemeClr val="accent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768" name="Google Shape;768;p129"/>
          <p:cNvSpPr txBox="1"/>
          <p:nvPr>
            <p:ph idx="2" type="body"/>
          </p:nvPr>
        </p:nvSpPr>
        <p:spPr>
          <a:xfrm>
            <a:off x="6400533" y="2446533"/>
            <a:ext cx="5034900" cy="36456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Clr>
                <a:schemeClr val="accent1"/>
              </a:buClr>
              <a:buSzPts val="1900"/>
              <a:buChar char="•"/>
              <a:defRPr sz="1900">
                <a:solidFill>
                  <a:schemeClr val="dk1"/>
                </a:solidFill>
              </a:defRPr>
            </a:lvl1pPr>
            <a:lvl2pPr indent="-330200" lvl="1" marL="914400">
              <a:spcBef>
                <a:spcPts val="1300"/>
              </a:spcBef>
              <a:spcAft>
                <a:spcPts val="0"/>
              </a:spcAft>
              <a:buClr>
                <a:schemeClr val="accent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769" name="Google Shape;769;p129"/>
          <p:cNvSpPr txBox="1"/>
          <p:nvPr>
            <p:ph idx="3" type="subTitle"/>
          </p:nvPr>
        </p:nvSpPr>
        <p:spPr>
          <a:xfrm>
            <a:off x="609600" y="1553200"/>
            <a:ext cx="5034900" cy="7635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9pPr>
          </a:lstStyle>
          <a:p/>
        </p:txBody>
      </p:sp>
      <p:sp>
        <p:nvSpPr>
          <p:cNvPr id="770" name="Google Shape;770;p129"/>
          <p:cNvSpPr txBox="1"/>
          <p:nvPr>
            <p:ph idx="4" type="subTitle"/>
          </p:nvPr>
        </p:nvSpPr>
        <p:spPr>
          <a:xfrm>
            <a:off x="6400533" y="1553200"/>
            <a:ext cx="5034900" cy="7635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2">
  <p:cSld name="CUSTOM_3_1_2">
    <p:spTree>
      <p:nvGrpSpPr>
        <p:cNvPr id="771" name="Shape 771"/>
        <p:cNvGrpSpPr/>
        <p:nvPr/>
      </p:nvGrpSpPr>
      <p:grpSpPr>
        <a:xfrm>
          <a:off x="0" y="0"/>
          <a:ext cx="0" cy="0"/>
          <a:chOff x="0" y="0"/>
          <a:chExt cx="0" cy="0"/>
        </a:xfrm>
      </p:grpSpPr>
      <p:sp>
        <p:nvSpPr>
          <p:cNvPr id="772" name="Google Shape;772;p130"/>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773" name="Google Shape;773;p130"/>
          <p:cNvSpPr txBox="1"/>
          <p:nvPr>
            <p:ph idx="1" type="body"/>
          </p:nvPr>
        </p:nvSpPr>
        <p:spPr>
          <a:xfrm>
            <a:off x="609600" y="2446533"/>
            <a:ext cx="5034900" cy="36456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Clr>
                <a:schemeClr val="accent1"/>
              </a:buClr>
              <a:buSzPts val="1900"/>
              <a:buChar char="•"/>
              <a:defRPr sz="1900">
                <a:solidFill>
                  <a:schemeClr val="dk1"/>
                </a:solidFill>
              </a:defRPr>
            </a:lvl1pPr>
            <a:lvl2pPr indent="-330200" lvl="1" marL="914400">
              <a:spcBef>
                <a:spcPts val="1300"/>
              </a:spcBef>
              <a:spcAft>
                <a:spcPts val="0"/>
              </a:spcAft>
              <a:buClr>
                <a:schemeClr val="accent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774" name="Google Shape;774;p130"/>
          <p:cNvSpPr txBox="1"/>
          <p:nvPr>
            <p:ph idx="2" type="body"/>
          </p:nvPr>
        </p:nvSpPr>
        <p:spPr>
          <a:xfrm>
            <a:off x="6400533" y="2446533"/>
            <a:ext cx="5034900" cy="36456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Clr>
                <a:schemeClr val="accent1"/>
              </a:buClr>
              <a:buSzPts val="1900"/>
              <a:buChar char="•"/>
              <a:defRPr sz="1900">
                <a:solidFill>
                  <a:schemeClr val="dk1"/>
                </a:solidFill>
              </a:defRPr>
            </a:lvl1pPr>
            <a:lvl2pPr indent="-330200" lvl="1" marL="914400">
              <a:spcBef>
                <a:spcPts val="1300"/>
              </a:spcBef>
              <a:spcAft>
                <a:spcPts val="0"/>
              </a:spcAft>
              <a:buClr>
                <a:schemeClr val="accent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775" name="Google Shape;775;p130"/>
          <p:cNvSpPr txBox="1"/>
          <p:nvPr>
            <p:ph idx="3" type="subTitle"/>
          </p:nvPr>
        </p:nvSpPr>
        <p:spPr>
          <a:xfrm>
            <a:off x="609600" y="1553200"/>
            <a:ext cx="5034900" cy="7635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9pPr>
          </a:lstStyle>
          <a:p/>
        </p:txBody>
      </p:sp>
      <p:sp>
        <p:nvSpPr>
          <p:cNvPr id="776" name="Google Shape;776;p130"/>
          <p:cNvSpPr txBox="1"/>
          <p:nvPr>
            <p:ph idx="4" type="subTitle"/>
          </p:nvPr>
        </p:nvSpPr>
        <p:spPr>
          <a:xfrm>
            <a:off x="6400533" y="1553200"/>
            <a:ext cx="5034900" cy="7635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Sections">
  <p:cSld name="4-Sections">
    <p:spTree>
      <p:nvGrpSpPr>
        <p:cNvPr id="777" name="Shape 777"/>
        <p:cNvGrpSpPr/>
        <p:nvPr/>
      </p:nvGrpSpPr>
      <p:grpSpPr>
        <a:xfrm>
          <a:off x="0" y="0"/>
          <a:ext cx="0" cy="0"/>
          <a:chOff x="0" y="0"/>
          <a:chExt cx="0" cy="0"/>
        </a:xfrm>
      </p:grpSpPr>
      <p:sp>
        <p:nvSpPr>
          <p:cNvPr id="778" name="Google Shape;778;p131"/>
          <p:cNvSpPr txBox="1"/>
          <p:nvPr>
            <p:ph type="title"/>
          </p:nvPr>
        </p:nvSpPr>
        <p:spPr>
          <a:xfrm>
            <a:off x="609600" y="457200"/>
            <a:ext cx="10972800" cy="7923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779" name="Google Shape;779;p131"/>
          <p:cNvSpPr txBox="1"/>
          <p:nvPr>
            <p:ph idx="1" type="body"/>
          </p:nvPr>
        </p:nvSpPr>
        <p:spPr>
          <a:xfrm>
            <a:off x="609600" y="2501462"/>
            <a:ext cx="2642700" cy="3757200"/>
          </a:xfrm>
          <a:prstGeom prst="rect">
            <a:avLst/>
          </a:prstGeom>
          <a:noFill/>
          <a:ln>
            <a:noFill/>
          </a:ln>
        </p:spPr>
        <p:txBody>
          <a:bodyPr anchorCtr="0" anchor="t" bIns="45700" lIns="91425" spcFirstLastPara="1" rIns="91425" wrap="square" tIns="45700">
            <a:normAutofit/>
          </a:bodyPr>
          <a:lstStyle>
            <a:lvl1pPr indent="-349250" lvl="0" marL="457200" algn="l">
              <a:lnSpc>
                <a:spcPct val="150000"/>
              </a:lnSpc>
              <a:spcBef>
                <a:spcPts val="1200"/>
              </a:spcBef>
              <a:spcAft>
                <a:spcPts val="0"/>
              </a:spcAft>
              <a:buClr>
                <a:schemeClr val="dk1"/>
              </a:buClr>
              <a:buSzPts val="1900"/>
              <a:buChar char="●"/>
              <a:defRPr/>
            </a:lvl1pPr>
            <a:lvl2pPr indent="-349250" lvl="1" marL="914400" algn="l">
              <a:lnSpc>
                <a:spcPct val="150000"/>
              </a:lnSpc>
              <a:spcBef>
                <a:spcPts val="1600"/>
              </a:spcBef>
              <a:spcAft>
                <a:spcPts val="0"/>
              </a:spcAft>
              <a:buClr>
                <a:schemeClr val="dk1"/>
              </a:buClr>
              <a:buSzPts val="1900"/>
              <a:buChar char="○"/>
              <a:defRPr/>
            </a:lvl2pPr>
            <a:lvl3pPr indent="-349250" lvl="2" marL="1371600" algn="l">
              <a:lnSpc>
                <a:spcPct val="150000"/>
              </a:lnSpc>
              <a:spcBef>
                <a:spcPts val="1600"/>
              </a:spcBef>
              <a:spcAft>
                <a:spcPts val="0"/>
              </a:spcAft>
              <a:buClr>
                <a:schemeClr val="dk1"/>
              </a:buClr>
              <a:buSzPts val="1900"/>
              <a:buChar char="■"/>
              <a:defRPr/>
            </a:lvl3pPr>
            <a:lvl4pPr indent="-349250" lvl="3" marL="1828800" algn="l">
              <a:lnSpc>
                <a:spcPct val="150000"/>
              </a:lnSpc>
              <a:spcBef>
                <a:spcPts val="1600"/>
              </a:spcBef>
              <a:spcAft>
                <a:spcPts val="0"/>
              </a:spcAft>
              <a:buClr>
                <a:schemeClr val="dk1"/>
              </a:buClr>
              <a:buSzPts val="1900"/>
              <a:buChar char="●"/>
              <a:defRPr/>
            </a:lvl4pPr>
            <a:lvl5pPr indent="-349250" lvl="4" marL="2286000" algn="l">
              <a:lnSpc>
                <a:spcPct val="150000"/>
              </a:lnSpc>
              <a:spcBef>
                <a:spcPts val="1600"/>
              </a:spcBef>
              <a:spcAft>
                <a:spcPts val="0"/>
              </a:spcAft>
              <a:buClr>
                <a:schemeClr val="dk1"/>
              </a:buClr>
              <a:buSzPts val="1900"/>
              <a:buChar char="○"/>
              <a:defRPr/>
            </a:lvl5pPr>
            <a:lvl6pPr indent="-349250" lvl="5" marL="2743200" algn="l">
              <a:lnSpc>
                <a:spcPct val="90000"/>
              </a:lnSpc>
              <a:spcBef>
                <a:spcPts val="1600"/>
              </a:spcBef>
              <a:spcAft>
                <a:spcPts val="0"/>
              </a:spcAft>
              <a:buClr>
                <a:schemeClr val="dk1"/>
              </a:buClr>
              <a:buSzPts val="1900"/>
              <a:buChar char="■"/>
              <a:defRPr/>
            </a:lvl6pPr>
            <a:lvl7pPr indent="-349250" lvl="6" marL="3200400" algn="l">
              <a:lnSpc>
                <a:spcPct val="90000"/>
              </a:lnSpc>
              <a:spcBef>
                <a:spcPts val="1600"/>
              </a:spcBef>
              <a:spcAft>
                <a:spcPts val="0"/>
              </a:spcAft>
              <a:buClr>
                <a:schemeClr val="dk1"/>
              </a:buClr>
              <a:buSzPts val="1900"/>
              <a:buChar char="●"/>
              <a:defRPr/>
            </a:lvl7pPr>
            <a:lvl8pPr indent="-349250" lvl="7" marL="3657600" algn="l">
              <a:lnSpc>
                <a:spcPct val="90000"/>
              </a:lnSpc>
              <a:spcBef>
                <a:spcPts val="1600"/>
              </a:spcBef>
              <a:spcAft>
                <a:spcPts val="0"/>
              </a:spcAft>
              <a:buClr>
                <a:schemeClr val="dk1"/>
              </a:buClr>
              <a:buSzPts val="1900"/>
              <a:buChar char="○"/>
              <a:defRPr/>
            </a:lvl8pPr>
            <a:lvl9pPr indent="-349250" lvl="8" marL="4114800" algn="l">
              <a:lnSpc>
                <a:spcPct val="90000"/>
              </a:lnSpc>
              <a:spcBef>
                <a:spcPts val="1600"/>
              </a:spcBef>
              <a:spcAft>
                <a:spcPts val="1600"/>
              </a:spcAft>
              <a:buClr>
                <a:schemeClr val="dk1"/>
              </a:buClr>
              <a:buSzPts val="1900"/>
              <a:buChar char="■"/>
              <a:defRPr/>
            </a:lvl9pPr>
          </a:lstStyle>
          <a:p/>
        </p:txBody>
      </p:sp>
      <p:sp>
        <p:nvSpPr>
          <p:cNvPr id="780" name="Google Shape;780;p131"/>
          <p:cNvSpPr txBox="1"/>
          <p:nvPr>
            <p:ph idx="2" type="body"/>
          </p:nvPr>
        </p:nvSpPr>
        <p:spPr>
          <a:xfrm>
            <a:off x="3386328" y="2501462"/>
            <a:ext cx="2642700" cy="3757200"/>
          </a:xfrm>
          <a:prstGeom prst="rect">
            <a:avLst/>
          </a:prstGeom>
          <a:noFill/>
          <a:ln>
            <a:noFill/>
          </a:ln>
        </p:spPr>
        <p:txBody>
          <a:bodyPr anchorCtr="0" anchor="t" bIns="45700" lIns="91425" spcFirstLastPara="1" rIns="91425" wrap="square" tIns="45700">
            <a:normAutofit/>
          </a:bodyPr>
          <a:lstStyle>
            <a:lvl1pPr indent="-349250" lvl="0" marL="457200" algn="l">
              <a:lnSpc>
                <a:spcPct val="150000"/>
              </a:lnSpc>
              <a:spcBef>
                <a:spcPts val="1200"/>
              </a:spcBef>
              <a:spcAft>
                <a:spcPts val="0"/>
              </a:spcAft>
              <a:buClr>
                <a:schemeClr val="dk1"/>
              </a:buClr>
              <a:buSzPts val="1900"/>
              <a:buChar char="●"/>
              <a:defRPr/>
            </a:lvl1pPr>
            <a:lvl2pPr indent="-349250" lvl="1" marL="914400" algn="l">
              <a:lnSpc>
                <a:spcPct val="150000"/>
              </a:lnSpc>
              <a:spcBef>
                <a:spcPts val="1600"/>
              </a:spcBef>
              <a:spcAft>
                <a:spcPts val="0"/>
              </a:spcAft>
              <a:buClr>
                <a:schemeClr val="dk1"/>
              </a:buClr>
              <a:buSzPts val="1900"/>
              <a:buChar char="○"/>
              <a:defRPr/>
            </a:lvl2pPr>
            <a:lvl3pPr indent="-349250" lvl="2" marL="1371600" algn="l">
              <a:lnSpc>
                <a:spcPct val="150000"/>
              </a:lnSpc>
              <a:spcBef>
                <a:spcPts val="1600"/>
              </a:spcBef>
              <a:spcAft>
                <a:spcPts val="0"/>
              </a:spcAft>
              <a:buClr>
                <a:schemeClr val="dk1"/>
              </a:buClr>
              <a:buSzPts val="1900"/>
              <a:buChar char="■"/>
              <a:defRPr/>
            </a:lvl3pPr>
            <a:lvl4pPr indent="-349250" lvl="3" marL="1828800" algn="l">
              <a:lnSpc>
                <a:spcPct val="150000"/>
              </a:lnSpc>
              <a:spcBef>
                <a:spcPts val="1600"/>
              </a:spcBef>
              <a:spcAft>
                <a:spcPts val="0"/>
              </a:spcAft>
              <a:buClr>
                <a:schemeClr val="dk1"/>
              </a:buClr>
              <a:buSzPts val="1900"/>
              <a:buChar char="●"/>
              <a:defRPr/>
            </a:lvl4pPr>
            <a:lvl5pPr indent="-349250" lvl="4" marL="2286000" algn="l">
              <a:lnSpc>
                <a:spcPct val="150000"/>
              </a:lnSpc>
              <a:spcBef>
                <a:spcPts val="1600"/>
              </a:spcBef>
              <a:spcAft>
                <a:spcPts val="0"/>
              </a:spcAft>
              <a:buClr>
                <a:schemeClr val="dk1"/>
              </a:buClr>
              <a:buSzPts val="1900"/>
              <a:buChar char="○"/>
              <a:defRPr/>
            </a:lvl5pPr>
            <a:lvl6pPr indent="-349250" lvl="5" marL="2743200" algn="l">
              <a:lnSpc>
                <a:spcPct val="90000"/>
              </a:lnSpc>
              <a:spcBef>
                <a:spcPts val="1600"/>
              </a:spcBef>
              <a:spcAft>
                <a:spcPts val="0"/>
              </a:spcAft>
              <a:buClr>
                <a:schemeClr val="dk1"/>
              </a:buClr>
              <a:buSzPts val="1900"/>
              <a:buChar char="■"/>
              <a:defRPr/>
            </a:lvl6pPr>
            <a:lvl7pPr indent="-349250" lvl="6" marL="3200400" algn="l">
              <a:lnSpc>
                <a:spcPct val="90000"/>
              </a:lnSpc>
              <a:spcBef>
                <a:spcPts val="1600"/>
              </a:spcBef>
              <a:spcAft>
                <a:spcPts val="0"/>
              </a:spcAft>
              <a:buClr>
                <a:schemeClr val="dk1"/>
              </a:buClr>
              <a:buSzPts val="1900"/>
              <a:buChar char="●"/>
              <a:defRPr/>
            </a:lvl7pPr>
            <a:lvl8pPr indent="-349250" lvl="7" marL="3657600" algn="l">
              <a:lnSpc>
                <a:spcPct val="90000"/>
              </a:lnSpc>
              <a:spcBef>
                <a:spcPts val="1600"/>
              </a:spcBef>
              <a:spcAft>
                <a:spcPts val="0"/>
              </a:spcAft>
              <a:buClr>
                <a:schemeClr val="dk1"/>
              </a:buClr>
              <a:buSzPts val="1900"/>
              <a:buChar char="○"/>
              <a:defRPr/>
            </a:lvl8pPr>
            <a:lvl9pPr indent="-349250" lvl="8" marL="4114800" algn="l">
              <a:lnSpc>
                <a:spcPct val="90000"/>
              </a:lnSpc>
              <a:spcBef>
                <a:spcPts val="1600"/>
              </a:spcBef>
              <a:spcAft>
                <a:spcPts val="1600"/>
              </a:spcAft>
              <a:buClr>
                <a:schemeClr val="dk1"/>
              </a:buClr>
              <a:buSzPts val="1900"/>
              <a:buChar char="■"/>
              <a:defRPr/>
            </a:lvl9pPr>
          </a:lstStyle>
          <a:p/>
        </p:txBody>
      </p:sp>
      <p:sp>
        <p:nvSpPr>
          <p:cNvPr id="781" name="Google Shape;781;p131"/>
          <p:cNvSpPr txBox="1"/>
          <p:nvPr>
            <p:ph idx="10" type="dt"/>
          </p:nvPr>
        </p:nvSpPr>
        <p:spPr>
          <a:xfrm>
            <a:off x="609600" y="6400800"/>
            <a:ext cx="2972100" cy="32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900"/>
              <a:buNone/>
              <a:defRPr sz="1900"/>
            </a:lvl1pPr>
            <a:lvl2pPr lvl="1" algn="l">
              <a:spcBef>
                <a:spcPts val="0"/>
              </a:spcBef>
              <a:spcAft>
                <a:spcPts val="0"/>
              </a:spcAft>
              <a:buSzPts val="1900"/>
              <a:buNone/>
              <a:defRPr sz="1900"/>
            </a:lvl2pPr>
            <a:lvl3pPr lvl="2" algn="l">
              <a:spcBef>
                <a:spcPts val="0"/>
              </a:spcBef>
              <a:spcAft>
                <a:spcPts val="0"/>
              </a:spcAft>
              <a:buSzPts val="1900"/>
              <a:buNone/>
              <a:defRPr sz="1900"/>
            </a:lvl3pPr>
            <a:lvl4pPr lvl="3" algn="l">
              <a:spcBef>
                <a:spcPts val="0"/>
              </a:spcBef>
              <a:spcAft>
                <a:spcPts val="0"/>
              </a:spcAft>
              <a:buSzPts val="1900"/>
              <a:buNone/>
              <a:defRPr sz="1900"/>
            </a:lvl4pPr>
            <a:lvl5pPr lvl="4" algn="l">
              <a:spcBef>
                <a:spcPts val="0"/>
              </a:spcBef>
              <a:spcAft>
                <a:spcPts val="0"/>
              </a:spcAft>
              <a:buSzPts val="1900"/>
              <a:buNone/>
              <a:defRPr sz="1900"/>
            </a:lvl5pPr>
            <a:lvl6pPr lvl="5" algn="l">
              <a:spcBef>
                <a:spcPts val="0"/>
              </a:spcBef>
              <a:spcAft>
                <a:spcPts val="0"/>
              </a:spcAft>
              <a:buSzPts val="1900"/>
              <a:buNone/>
              <a:defRPr sz="1900"/>
            </a:lvl6pPr>
            <a:lvl7pPr lvl="6" algn="l">
              <a:spcBef>
                <a:spcPts val="0"/>
              </a:spcBef>
              <a:spcAft>
                <a:spcPts val="0"/>
              </a:spcAft>
              <a:buSzPts val="1900"/>
              <a:buNone/>
              <a:defRPr sz="1900"/>
            </a:lvl7pPr>
            <a:lvl8pPr lvl="7" algn="l">
              <a:spcBef>
                <a:spcPts val="0"/>
              </a:spcBef>
              <a:spcAft>
                <a:spcPts val="0"/>
              </a:spcAft>
              <a:buSzPts val="1900"/>
              <a:buNone/>
              <a:defRPr sz="1900"/>
            </a:lvl8pPr>
            <a:lvl9pPr lvl="8" algn="l">
              <a:spcBef>
                <a:spcPts val="0"/>
              </a:spcBef>
              <a:spcAft>
                <a:spcPts val="0"/>
              </a:spcAft>
              <a:buSzPts val="1900"/>
              <a:buNone/>
              <a:defRPr sz="1900"/>
            </a:lvl9pPr>
          </a:lstStyle>
          <a:p/>
        </p:txBody>
      </p:sp>
      <p:sp>
        <p:nvSpPr>
          <p:cNvPr id="782" name="Google Shape;782;p131"/>
          <p:cNvSpPr txBox="1"/>
          <p:nvPr>
            <p:ph idx="11" type="ftr"/>
          </p:nvPr>
        </p:nvSpPr>
        <p:spPr>
          <a:xfrm>
            <a:off x="3700780" y="6400800"/>
            <a:ext cx="4790400" cy="32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900"/>
              <a:buNone/>
              <a:defRPr sz="1900"/>
            </a:lvl1pPr>
            <a:lvl2pPr lvl="1" algn="l">
              <a:spcBef>
                <a:spcPts val="0"/>
              </a:spcBef>
              <a:spcAft>
                <a:spcPts val="0"/>
              </a:spcAft>
              <a:buSzPts val="1900"/>
              <a:buNone/>
              <a:defRPr sz="1900"/>
            </a:lvl2pPr>
            <a:lvl3pPr lvl="2" algn="l">
              <a:spcBef>
                <a:spcPts val="0"/>
              </a:spcBef>
              <a:spcAft>
                <a:spcPts val="0"/>
              </a:spcAft>
              <a:buSzPts val="1900"/>
              <a:buNone/>
              <a:defRPr sz="1900"/>
            </a:lvl3pPr>
            <a:lvl4pPr lvl="3" algn="l">
              <a:spcBef>
                <a:spcPts val="0"/>
              </a:spcBef>
              <a:spcAft>
                <a:spcPts val="0"/>
              </a:spcAft>
              <a:buSzPts val="1900"/>
              <a:buNone/>
              <a:defRPr sz="1900"/>
            </a:lvl4pPr>
            <a:lvl5pPr lvl="4" algn="l">
              <a:spcBef>
                <a:spcPts val="0"/>
              </a:spcBef>
              <a:spcAft>
                <a:spcPts val="0"/>
              </a:spcAft>
              <a:buSzPts val="1900"/>
              <a:buNone/>
              <a:defRPr sz="1900"/>
            </a:lvl5pPr>
            <a:lvl6pPr lvl="5" algn="l">
              <a:spcBef>
                <a:spcPts val="0"/>
              </a:spcBef>
              <a:spcAft>
                <a:spcPts val="0"/>
              </a:spcAft>
              <a:buSzPts val="1900"/>
              <a:buNone/>
              <a:defRPr sz="1900"/>
            </a:lvl6pPr>
            <a:lvl7pPr lvl="6" algn="l">
              <a:spcBef>
                <a:spcPts val="0"/>
              </a:spcBef>
              <a:spcAft>
                <a:spcPts val="0"/>
              </a:spcAft>
              <a:buSzPts val="1900"/>
              <a:buNone/>
              <a:defRPr sz="1900"/>
            </a:lvl7pPr>
            <a:lvl8pPr lvl="7" algn="l">
              <a:spcBef>
                <a:spcPts val="0"/>
              </a:spcBef>
              <a:spcAft>
                <a:spcPts val="0"/>
              </a:spcAft>
              <a:buSzPts val="1900"/>
              <a:buNone/>
              <a:defRPr sz="1900"/>
            </a:lvl8pPr>
            <a:lvl9pPr lvl="8" algn="l">
              <a:spcBef>
                <a:spcPts val="0"/>
              </a:spcBef>
              <a:spcAft>
                <a:spcPts val="0"/>
              </a:spcAft>
              <a:buSzPts val="1900"/>
              <a:buNone/>
              <a:defRPr sz="1900"/>
            </a:lvl9pPr>
          </a:lstStyle>
          <a:p/>
        </p:txBody>
      </p:sp>
      <p:sp>
        <p:nvSpPr>
          <p:cNvPr id="783" name="Google Shape;783;p131"/>
          <p:cNvSpPr txBox="1"/>
          <p:nvPr>
            <p:ph idx="12" type="sldNum"/>
          </p:nvPr>
        </p:nvSpPr>
        <p:spPr>
          <a:xfrm>
            <a:off x="9154160" y="6400800"/>
            <a:ext cx="2428500" cy="3207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84" name="Google Shape;784;p131"/>
          <p:cNvSpPr txBox="1"/>
          <p:nvPr>
            <p:ph idx="3" type="body"/>
          </p:nvPr>
        </p:nvSpPr>
        <p:spPr>
          <a:xfrm>
            <a:off x="609600" y="1412240"/>
            <a:ext cx="2642700" cy="9468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200"/>
              </a:spcBef>
              <a:spcAft>
                <a:spcPts val="0"/>
              </a:spcAft>
              <a:buClr>
                <a:schemeClr val="dk1"/>
              </a:buClr>
              <a:buSzPts val="2300"/>
              <a:buNone/>
              <a:defRPr b="1" sz="2300">
                <a:latin typeface="Libre Franklin Medium"/>
                <a:ea typeface="Libre Franklin Medium"/>
                <a:cs typeface="Libre Franklin Medium"/>
                <a:sym typeface="Libre Franklin Medium"/>
              </a:defRPr>
            </a:lvl1pPr>
            <a:lvl2pPr indent="-228600" lvl="1" marL="914400" algn="l">
              <a:lnSpc>
                <a:spcPct val="150000"/>
              </a:lnSpc>
              <a:spcBef>
                <a:spcPts val="1600"/>
              </a:spcBef>
              <a:spcAft>
                <a:spcPts val="0"/>
              </a:spcAft>
              <a:buClr>
                <a:schemeClr val="dk1"/>
              </a:buClr>
              <a:buSzPts val="2000"/>
              <a:buNone/>
              <a:defRPr b="1" sz="2000"/>
            </a:lvl2pPr>
            <a:lvl3pPr indent="-228600" lvl="2" marL="1371600" algn="l">
              <a:lnSpc>
                <a:spcPct val="150000"/>
              </a:lnSpc>
              <a:spcBef>
                <a:spcPts val="1600"/>
              </a:spcBef>
              <a:spcAft>
                <a:spcPts val="0"/>
              </a:spcAft>
              <a:buClr>
                <a:schemeClr val="dk1"/>
              </a:buClr>
              <a:buSzPts val="1900"/>
              <a:buNone/>
              <a:defRPr b="1" sz="1900"/>
            </a:lvl3pPr>
            <a:lvl4pPr indent="-228600" lvl="3" marL="1828800" algn="l">
              <a:lnSpc>
                <a:spcPct val="150000"/>
              </a:lnSpc>
              <a:spcBef>
                <a:spcPts val="1600"/>
              </a:spcBef>
              <a:spcAft>
                <a:spcPts val="0"/>
              </a:spcAft>
              <a:buClr>
                <a:schemeClr val="dk1"/>
              </a:buClr>
              <a:buSzPts val="1600"/>
              <a:buNone/>
              <a:defRPr b="1" sz="1600"/>
            </a:lvl4pPr>
            <a:lvl5pPr indent="-228600" lvl="4" marL="2286000" algn="l">
              <a:lnSpc>
                <a:spcPct val="150000"/>
              </a:lnSpc>
              <a:spcBef>
                <a:spcPts val="1600"/>
              </a:spcBef>
              <a:spcAft>
                <a:spcPts val="0"/>
              </a:spcAft>
              <a:buClr>
                <a:schemeClr val="dk1"/>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
        <p:nvSpPr>
          <p:cNvPr id="785" name="Google Shape;785;p131"/>
          <p:cNvSpPr txBox="1"/>
          <p:nvPr>
            <p:ph idx="4" type="body"/>
          </p:nvPr>
        </p:nvSpPr>
        <p:spPr>
          <a:xfrm>
            <a:off x="3386328" y="1412240"/>
            <a:ext cx="2642700" cy="9468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200"/>
              </a:spcBef>
              <a:spcAft>
                <a:spcPts val="0"/>
              </a:spcAft>
              <a:buClr>
                <a:schemeClr val="dk1"/>
              </a:buClr>
              <a:buSzPts val="2300"/>
              <a:buNone/>
              <a:defRPr b="1" sz="2300">
                <a:latin typeface="Libre Franklin Medium"/>
                <a:ea typeface="Libre Franklin Medium"/>
                <a:cs typeface="Libre Franklin Medium"/>
                <a:sym typeface="Libre Franklin Medium"/>
              </a:defRPr>
            </a:lvl1pPr>
            <a:lvl2pPr indent="-228600" lvl="1" marL="914400" algn="l">
              <a:lnSpc>
                <a:spcPct val="150000"/>
              </a:lnSpc>
              <a:spcBef>
                <a:spcPts val="1600"/>
              </a:spcBef>
              <a:spcAft>
                <a:spcPts val="0"/>
              </a:spcAft>
              <a:buClr>
                <a:schemeClr val="dk1"/>
              </a:buClr>
              <a:buSzPts val="2000"/>
              <a:buNone/>
              <a:defRPr b="1" sz="2000"/>
            </a:lvl2pPr>
            <a:lvl3pPr indent="-228600" lvl="2" marL="1371600" algn="l">
              <a:lnSpc>
                <a:spcPct val="150000"/>
              </a:lnSpc>
              <a:spcBef>
                <a:spcPts val="1600"/>
              </a:spcBef>
              <a:spcAft>
                <a:spcPts val="0"/>
              </a:spcAft>
              <a:buClr>
                <a:schemeClr val="dk1"/>
              </a:buClr>
              <a:buSzPts val="1900"/>
              <a:buNone/>
              <a:defRPr b="1" sz="1900"/>
            </a:lvl3pPr>
            <a:lvl4pPr indent="-228600" lvl="3" marL="1828800" algn="l">
              <a:lnSpc>
                <a:spcPct val="150000"/>
              </a:lnSpc>
              <a:spcBef>
                <a:spcPts val="1600"/>
              </a:spcBef>
              <a:spcAft>
                <a:spcPts val="0"/>
              </a:spcAft>
              <a:buClr>
                <a:schemeClr val="dk1"/>
              </a:buClr>
              <a:buSzPts val="1600"/>
              <a:buNone/>
              <a:defRPr b="1" sz="1600"/>
            </a:lvl4pPr>
            <a:lvl5pPr indent="-228600" lvl="4" marL="2286000" algn="l">
              <a:lnSpc>
                <a:spcPct val="150000"/>
              </a:lnSpc>
              <a:spcBef>
                <a:spcPts val="1600"/>
              </a:spcBef>
              <a:spcAft>
                <a:spcPts val="0"/>
              </a:spcAft>
              <a:buClr>
                <a:schemeClr val="dk1"/>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
        <p:nvSpPr>
          <p:cNvPr id="786" name="Google Shape;786;p131"/>
          <p:cNvSpPr txBox="1"/>
          <p:nvPr>
            <p:ph idx="5" type="body"/>
          </p:nvPr>
        </p:nvSpPr>
        <p:spPr>
          <a:xfrm>
            <a:off x="6163056" y="2501462"/>
            <a:ext cx="2642700" cy="3757200"/>
          </a:xfrm>
          <a:prstGeom prst="rect">
            <a:avLst/>
          </a:prstGeom>
          <a:noFill/>
          <a:ln>
            <a:noFill/>
          </a:ln>
        </p:spPr>
        <p:txBody>
          <a:bodyPr anchorCtr="0" anchor="t" bIns="45700" lIns="91425" spcFirstLastPara="1" rIns="91425" wrap="square" tIns="45700">
            <a:normAutofit/>
          </a:bodyPr>
          <a:lstStyle>
            <a:lvl1pPr indent="-349250" lvl="0" marL="457200" algn="l">
              <a:lnSpc>
                <a:spcPct val="150000"/>
              </a:lnSpc>
              <a:spcBef>
                <a:spcPts val="1200"/>
              </a:spcBef>
              <a:spcAft>
                <a:spcPts val="0"/>
              </a:spcAft>
              <a:buClr>
                <a:schemeClr val="dk1"/>
              </a:buClr>
              <a:buSzPts val="1900"/>
              <a:buChar char="●"/>
              <a:defRPr/>
            </a:lvl1pPr>
            <a:lvl2pPr indent="-349250" lvl="1" marL="914400" algn="l">
              <a:lnSpc>
                <a:spcPct val="150000"/>
              </a:lnSpc>
              <a:spcBef>
                <a:spcPts val="1600"/>
              </a:spcBef>
              <a:spcAft>
                <a:spcPts val="0"/>
              </a:spcAft>
              <a:buClr>
                <a:schemeClr val="dk1"/>
              </a:buClr>
              <a:buSzPts val="1900"/>
              <a:buChar char="○"/>
              <a:defRPr/>
            </a:lvl2pPr>
            <a:lvl3pPr indent="-349250" lvl="2" marL="1371600" algn="l">
              <a:lnSpc>
                <a:spcPct val="150000"/>
              </a:lnSpc>
              <a:spcBef>
                <a:spcPts val="1600"/>
              </a:spcBef>
              <a:spcAft>
                <a:spcPts val="0"/>
              </a:spcAft>
              <a:buClr>
                <a:schemeClr val="dk1"/>
              </a:buClr>
              <a:buSzPts val="1900"/>
              <a:buChar char="■"/>
              <a:defRPr/>
            </a:lvl3pPr>
            <a:lvl4pPr indent="-349250" lvl="3" marL="1828800" algn="l">
              <a:lnSpc>
                <a:spcPct val="150000"/>
              </a:lnSpc>
              <a:spcBef>
                <a:spcPts val="1600"/>
              </a:spcBef>
              <a:spcAft>
                <a:spcPts val="0"/>
              </a:spcAft>
              <a:buClr>
                <a:schemeClr val="dk1"/>
              </a:buClr>
              <a:buSzPts val="1900"/>
              <a:buChar char="●"/>
              <a:defRPr/>
            </a:lvl4pPr>
            <a:lvl5pPr indent="-349250" lvl="4" marL="2286000" algn="l">
              <a:lnSpc>
                <a:spcPct val="150000"/>
              </a:lnSpc>
              <a:spcBef>
                <a:spcPts val="1600"/>
              </a:spcBef>
              <a:spcAft>
                <a:spcPts val="0"/>
              </a:spcAft>
              <a:buClr>
                <a:schemeClr val="dk1"/>
              </a:buClr>
              <a:buSzPts val="1900"/>
              <a:buChar char="○"/>
              <a:defRPr/>
            </a:lvl5pPr>
            <a:lvl6pPr indent="-349250" lvl="5" marL="2743200" algn="l">
              <a:lnSpc>
                <a:spcPct val="90000"/>
              </a:lnSpc>
              <a:spcBef>
                <a:spcPts val="1600"/>
              </a:spcBef>
              <a:spcAft>
                <a:spcPts val="0"/>
              </a:spcAft>
              <a:buClr>
                <a:schemeClr val="dk1"/>
              </a:buClr>
              <a:buSzPts val="1900"/>
              <a:buChar char="■"/>
              <a:defRPr/>
            </a:lvl6pPr>
            <a:lvl7pPr indent="-349250" lvl="6" marL="3200400" algn="l">
              <a:lnSpc>
                <a:spcPct val="90000"/>
              </a:lnSpc>
              <a:spcBef>
                <a:spcPts val="1600"/>
              </a:spcBef>
              <a:spcAft>
                <a:spcPts val="0"/>
              </a:spcAft>
              <a:buClr>
                <a:schemeClr val="dk1"/>
              </a:buClr>
              <a:buSzPts val="1900"/>
              <a:buChar char="●"/>
              <a:defRPr/>
            </a:lvl7pPr>
            <a:lvl8pPr indent="-349250" lvl="7" marL="3657600" algn="l">
              <a:lnSpc>
                <a:spcPct val="90000"/>
              </a:lnSpc>
              <a:spcBef>
                <a:spcPts val="1600"/>
              </a:spcBef>
              <a:spcAft>
                <a:spcPts val="0"/>
              </a:spcAft>
              <a:buClr>
                <a:schemeClr val="dk1"/>
              </a:buClr>
              <a:buSzPts val="1900"/>
              <a:buChar char="○"/>
              <a:defRPr/>
            </a:lvl8pPr>
            <a:lvl9pPr indent="-349250" lvl="8" marL="4114800" algn="l">
              <a:lnSpc>
                <a:spcPct val="90000"/>
              </a:lnSpc>
              <a:spcBef>
                <a:spcPts val="1600"/>
              </a:spcBef>
              <a:spcAft>
                <a:spcPts val="1600"/>
              </a:spcAft>
              <a:buClr>
                <a:schemeClr val="dk1"/>
              </a:buClr>
              <a:buSzPts val="1900"/>
              <a:buChar char="■"/>
              <a:defRPr/>
            </a:lvl9pPr>
          </a:lstStyle>
          <a:p/>
        </p:txBody>
      </p:sp>
      <p:sp>
        <p:nvSpPr>
          <p:cNvPr id="787" name="Google Shape;787;p131"/>
          <p:cNvSpPr txBox="1"/>
          <p:nvPr>
            <p:ph idx="6" type="body"/>
          </p:nvPr>
        </p:nvSpPr>
        <p:spPr>
          <a:xfrm>
            <a:off x="8939784" y="2503564"/>
            <a:ext cx="2642700" cy="3757200"/>
          </a:xfrm>
          <a:prstGeom prst="rect">
            <a:avLst/>
          </a:prstGeom>
          <a:noFill/>
          <a:ln>
            <a:noFill/>
          </a:ln>
        </p:spPr>
        <p:txBody>
          <a:bodyPr anchorCtr="0" anchor="t" bIns="45700" lIns="91425" spcFirstLastPara="1" rIns="91425" wrap="square" tIns="45700">
            <a:normAutofit/>
          </a:bodyPr>
          <a:lstStyle>
            <a:lvl1pPr indent="-349250" lvl="0" marL="457200" algn="l">
              <a:lnSpc>
                <a:spcPct val="150000"/>
              </a:lnSpc>
              <a:spcBef>
                <a:spcPts val="1200"/>
              </a:spcBef>
              <a:spcAft>
                <a:spcPts val="0"/>
              </a:spcAft>
              <a:buClr>
                <a:schemeClr val="dk1"/>
              </a:buClr>
              <a:buSzPts val="1900"/>
              <a:buChar char="●"/>
              <a:defRPr/>
            </a:lvl1pPr>
            <a:lvl2pPr indent="-349250" lvl="1" marL="914400" algn="l">
              <a:lnSpc>
                <a:spcPct val="150000"/>
              </a:lnSpc>
              <a:spcBef>
                <a:spcPts val="1600"/>
              </a:spcBef>
              <a:spcAft>
                <a:spcPts val="0"/>
              </a:spcAft>
              <a:buClr>
                <a:schemeClr val="dk1"/>
              </a:buClr>
              <a:buSzPts val="1900"/>
              <a:buChar char="○"/>
              <a:defRPr/>
            </a:lvl2pPr>
            <a:lvl3pPr indent="-349250" lvl="2" marL="1371600" algn="l">
              <a:lnSpc>
                <a:spcPct val="150000"/>
              </a:lnSpc>
              <a:spcBef>
                <a:spcPts val="1600"/>
              </a:spcBef>
              <a:spcAft>
                <a:spcPts val="0"/>
              </a:spcAft>
              <a:buClr>
                <a:schemeClr val="dk1"/>
              </a:buClr>
              <a:buSzPts val="1900"/>
              <a:buChar char="■"/>
              <a:defRPr/>
            </a:lvl3pPr>
            <a:lvl4pPr indent="-349250" lvl="3" marL="1828800" algn="l">
              <a:lnSpc>
                <a:spcPct val="150000"/>
              </a:lnSpc>
              <a:spcBef>
                <a:spcPts val="1600"/>
              </a:spcBef>
              <a:spcAft>
                <a:spcPts val="0"/>
              </a:spcAft>
              <a:buClr>
                <a:schemeClr val="dk1"/>
              </a:buClr>
              <a:buSzPts val="1900"/>
              <a:buChar char="●"/>
              <a:defRPr/>
            </a:lvl4pPr>
            <a:lvl5pPr indent="-349250" lvl="4" marL="2286000" algn="l">
              <a:lnSpc>
                <a:spcPct val="150000"/>
              </a:lnSpc>
              <a:spcBef>
                <a:spcPts val="1600"/>
              </a:spcBef>
              <a:spcAft>
                <a:spcPts val="0"/>
              </a:spcAft>
              <a:buClr>
                <a:schemeClr val="dk1"/>
              </a:buClr>
              <a:buSzPts val="1900"/>
              <a:buChar char="○"/>
              <a:defRPr/>
            </a:lvl5pPr>
            <a:lvl6pPr indent="-349250" lvl="5" marL="2743200" algn="l">
              <a:lnSpc>
                <a:spcPct val="90000"/>
              </a:lnSpc>
              <a:spcBef>
                <a:spcPts val="1600"/>
              </a:spcBef>
              <a:spcAft>
                <a:spcPts val="0"/>
              </a:spcAft>
              <a:buClr>
                <a:schemeClr val="dk1"/>
              </a:buClr>
              <a:buSzPts val="1900"/>
              <a:buChar char="■"/>
              <a:defRPr/>
            </a:lvl6pPr>
            <a:lvl7pPr indent="-349250" lvl="6" marL="3200400" algn="l">
              <a:lnSpc>
                <a:spcPct val="90000"/>
              </a:lnSpc>
              <a:spcBef>
                <a:spcPts val="1600"/>
              </a:spcBef>
              <a:spcAft>
                <a:spcPts val="0"/>
              </a:spcAft>
              <a:buClr>
                <a:schemeClr val="dk1"/>
              </a:buClr>
              <a:buSzPts val="1900"/>
              <a:buChar char="●"/>
              <a:defRPr/>
            </a:lvl7pPr>
            <a:lvl8pPr indent="-349250" lvl="7" marL="3657600" algn="l">
              <a:lnSpc>
                <a:spcPct val="90000"/>
              </a:lnSpc>
              <a:spcBef>
                <a:spcPts val="1600"/>
              </a:spcBef>
              <a:spcAft>
                <a:spcPts val="0"/>
              </a:spcAft>
              <a:buClr>
                <a:schemeClr val="dk1"/>
              </a:buClr>
              <a:buSzPts val="1900"/>
              <a:buChar char="○"/>
              <a:defRPr/>
            </a:lvl8pPr>
            <a:lvl9pPr indent="-349250" lvl="8" marL="4114800" algn="l">
              <a:lnSpc>
                <a:spcPct val="90000"/>
              </a:lnSpc>
              <a:spcBef>
                <a:spcPts val="1600"/>
              </a:spcBef>
              <a:spcAft>
                <a:spcPts val="1600"/>
              </a:spcAft>
              <a:buClr>
                <a:schemeClr val="dk1"/>
              </a:buClr>
              <a:buSzPts val="1900"/>
              <a:buChar char="■"/>
              <a:defRPr/>
            </a:lvl9pPr>
          </a:lstStyle>
          <a:p/>
        </p:txBody>
      </p:sp>
      <p:sp>
        <p:nvSpPr>
          <p:cNvPr id="788" name="Google Shape;788;p131"/>
          <p:cNvSpPr txBox="1"/>
          <p:nvPr>
            <p:ph idx="7" type="body"/>
          </p:nvPr>
        </p:nvSpPr>
        <p:spPr>
          <a:xfrm>
            <a:off x="6163056" y="1412240"/>
            <a:ext cx="2642700" cy="9468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200"/>
              </a:spcBef>
              <a:spcAft>
                <a:spcPts val="0"/>
              </a:spcAft>
              <a:buClr>
                <a:schemeClr val="dk1"/>
              </a:buClr>
              <a:buSzPts val="2300"/>
              <a:buNone/>
              <a:defRPr b="1" sz="2300">
                <a:latin typeface="Libre Franklin Medium"/>
                <a:ea typeface="Libre Franklin Medium"/>
                <a:cs typeface="Libre Franklin Medium"/>
                <a:sym typeface="Libre Franklin Medium"/>
              </a:defRPr>
            </a:lvl1pPr>
            <a:lvl2pPr indent="-228600" lvl="1" marL="914400" algn="l">
              <a:lnSpc>
                <a:spcPct val="150000"/>
              </a:lnSpc>
              <a:spcBef>
                <a:spcPts val="1600"/>
              </a:spcBef>
              <a:spcAft>
                <a:spcPts val="0"/>
              </a:spcAft>
              <a:buClr>
                <a:schemeClr val="dk1"/>
              </a:buClr>
              <a:buSzPts val="2000"/>
              <a:buNone/>
              <a:defRPr b="1" sz="2000"/>
            </a:lvl2pPr>
            <a:lvl3pPr indent="-228600" lvl="2" marL="1371600" algn="l">
              <a:lnSpc>
                <a:spcPct val="150000"/>
              </a:lnSpc>
              <a:spcBef>
                <a:spcPts val="1600"/>
              </a:spcBef>
              <a:spcAft>
                <a:spcPts val="0"/>
              </a:spcAft>
              <a:buClr>
                <a:schemeClr val="dk1"/>
              </a:buClr>
              <a:buSzPts val="1900"/>
              <a:buNone/>
              <a:defRPr b="1" sz="1900"/>
            </a:lvl3pPr>
            <a:lvl4pPr indent="-228600" lvl="3" marL="1828800" algn="l">
              <a:lnSpc>
                <a:spcPct val="150000"/>
              </a:lnSpc>
              <a:spcBef>
                <a:spcPts val="1600"/>
              </a:spcBef>
              <a:spcAft>
                <a:spcPts val="0"/>
              </a:spcAft>
              <a:buClr>
                <a:schemeClr val="dk1"/>
              </a:buClr>
              <a:buSzPts val="1600"/>
              <a:buNone/>
              <a:defRPr b="1" sz="1600"/>
            </a:lvl4pPr>
            <a:lvl5pPr indent="-228600" lvl="4" marL="2286000" algn="l">
              <a:lnSpc>
                <a:spcPct val="150000"/>
              </a:lnSpc>
              <a:spcBef>
                <a:spcPts val="1600"/>
              </a:spcBef>
              <a:spcAft>
                <a:spcPts val="0"/>
              </a:spcAft>
              <a:buClr>
                <a:schemeClr val="dk1"/>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
        <p:nvSpPr>
          <p:cNvPr id="789" name="Google Shape;789;p131"/>
          <p:cNvSpPr txBox="1"/>
          <p:nvPr>
            <p:ph idx="8" type="body"/>
          </p:nvPr>
        </p:nvSpPr>
        <p:spPr>
          <a:xfrm>
            <a:off x="8939784" y="1412240"/>
            <a:ext cx="2642700" cy="9468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200"/>
              </a:spcBef>
              <a:spcAft>
                <a:spcPts val="0"/>
              </a:spcAft>
              <a:buClr>
                <a:schemeClr val="dk1"/>
              </a:buClr>
              <a:buSzPts val="2300"/>
              <a:buNone/>
              <a:defRPr b="1" sz="2300">
                <a:latin typeface="Libre Franklin Medium"/>
                <a:ea typeface="Libre Franklin Medium"/>
                <a:cs typeface="Libre Franklin Medium"/>
                <a:sym typeface="Libre Franklin Medium"/>
              </a:defRPr>
            </a:lvl1pPr>
            <a:lvl2pPr indent="-228600" lvl="1" marL="914400" algn="l">
              <a:lnSpc>
                <a:spcPct val="150000"/>
              </a:lnSpc>
              <a:spcBef>
                <a:spcPts val="1600"/>
              </a:spcBef>
              <a:spcAft>
                <a:spcPts val="0"/>
              </a:spcAft>
              <a:buClr>
                <a:schemeClr val="dk1"/>
              </a:buClr>
              <a:buSzPts val="2000"/>
              <a:buNone/>
              <a:defRPr b="1" sz="2000"/>
            </a:lvl2pPr>
            <a:lvl3pPr indent="-228600" lvl="2" marL="1371600" algn="l">
              <a:lnSpc>
                <a:spcPct val="150000"/>
              </a:lnSpc>
              <a:spcBef>
                <a:spcPts val="1600"/>
              </a:spcBef>
              <a:spcAft>
                <a:spcPts val="0"/>
              </a:spcAft>
              <a:buClr>
                <a:schemeClr val="dk1"/>
              </a:buClr>
              <a:buSzPts val="1900"/>
              <a:buNone/>
              <a:defRPr b="1" sz="1900"/>
            </a:lvl3pPr>
            <a:lvl4pPr indent="-228600" lvl="3" marL="1828800" algn="l">
              <a:lnSpc>
                <a:spcPct val="150000"/>
              </a:lnSpc>
              <a:spcBef>
                <a:spcPts val="1600"/>
              </a:spcBef>
              <a:spcAft>
                <a:spcPts val="0"/>
              </a:spcAft>
              <a:buClr>
                <a:schemeClr val="dk1"/>
              </a:buClr>
              <a:buSzPts val="1600"/>
              <a:buNone/>
              <a:defRPr b="1" sz="1600"/>
            </a:lvl4pPr>
            <a:lvl5pPr indent="-228600" lvl="4" marL="2286000" algn="l">
              <a:lnSpc>
                <a:spcPct val="150000"/>
              </a:lnSpc>
              <a:spcBef>
                <a:spcPts val="1600"/>
              </a:spcBef>
              <a:spcAft>
                <a:spcPts val="0"/>
              </a:spcAft>
              <a:buClr>
                <a:schemeClr val="dk1"/>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2 1">
  <p:cSld name="CUSTOM_3_2_1_1_1_1_1_2">
    <p:bg>
      <p:bgPr>
        <a:solidFill>
          <a:schemeClr val="lt1"/>
        </a:solidFill>
      </p:bgPr>
    </p:bg>
    <p:spTree>
      <p:nvGrpSpPr>
        <p:cNvPr id="790" name="Shape 790"/>
        <p:cNvGrpSpPr/>
        <p:nvPr/>
      </p:nvGrpSpPr>
      <p:grpSpPr>
        <a:xfrm>
          <a:off x="0" y="0"/>
          <a:ext cx="0" cy="0"/>
          <a:chOff x="0" y="0"/>
          <a:chExt cx="0" cy="0"/>
        </a:xfrm>
      </p:grpSpPr>
      <p:sp>
        <p:nvSpPr>
          <p:cNvPr id="791" name="Google Shape;791;p132"/>
          <p:cNvSpPr txBox="1"/>
          <p:nvPr>
            <p:ph idx="1" type="body"/>
          </p:nvPr>
        </p:nvSpPr>
        <p:spPr>
          <a:xfrm>
            <a:off x="609600" y="2843900"/>
            <a:ext cx="2589900" cy="3252000"/>
          </a:xfrm>
          <a:prstGeom prst="rect">
            <a:avLst/>
          </a:prstGeom>
          <a:noFill/>
          <a:ln>
            <a:noFill/>
          </a:ln>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792" name="Google Shape;792;p132"/>
          <p:cNvSpPr txBox="1"/>
          <p:nvPr>
            <p:ph idx="2" type="subTitle"/>
          </p:nvPr>
        </p:nvSpPr>
        <p:spPr>
          <a:xfrm>
            <a:off x="609600" y="1969667"/>
            <a:ext cx="2589900" cy="708300"/>
          </a:xfrm>
          <a:prstGeom prst="rect">
            <a:avLst/>
          </a:prstGeom>
        </p:spPr>
        <p:txBody>
          <a:bodyPr anchorCtr="0" anchor="t" bIns="121900" lIns="121900" spcFirstLastPara="1" rIns="121900" wrap="square" tIns="0">
            <a:noAutofit/>
          </a:bodyPr>
          <a:lstStyle>
            <a:lvl1pPr indent="0" lvl="0" marL="0" marR="0" algn="l">
              <a:lnSpc>
                <a:spcPct val="105000"/>
              </a:lnSpc>
              <a:spcBef>
                <a:spcPts val="0"/>
              </a:spcBef>
              <a:spcAft>
                <a:spcPts val="0"/>
              </a:spcAft>
              <a:buNone/>
              <a:defRPr sz="21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93" name="Google Shape;793;p132"/>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794" name="Google Shape;794;p132"/>
          <p:cNvSpPr txBox="1"/>
          <p:nvPr>
            <p:ph idx="3" type="body"/>
          </p:nvPr>
        </p:nvSpPr>
        <p:spPr>
          <a:xfrm>
            <a:off x="3403906" y="2843900"/>
            <a:ext cx="2589900" cy="3252000"/>
          </a:xfrm>
          <a:prstGeom prst="rect">
            <a:avLst/>
          </a:prstGeom>
          <a:noFill/>
          <a:ln>
            <a:noFill/>
          </a:ln>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795" name="Google Shape;795;p132"/>
          <p:cNvSpPr txBox="1"/>
          <p:nvPr>
            <p:ph idx="4" type="subTitle"/>
          </p:nvPr>
        </p:nvSpPr>
        <p:spPr>
          <a:xfrm>
            <a:off x="3403906" y="1969667"/>
            <a:ext cx="2589900" cy="708300"/>
          </a:xfrm>
          <a:prstGeom prst="rect">
            <a:avLst/>
          </a:prstGeom>
        </p:spPr>
        <p:txBody>
          <a:bodyPr anchorCtr="0" anchor="t" bIns="121900" lIns="121900" spcFirstLastPara="1" rIns="121900" wrap="square" tIns="0">
            <a:noAutofit/>
          </a:bodyPr>
          <a:lstStyle>
            <a:lvl1pPr indent="0" lvl="0" marL="0" marR="0" algn="l">
              <a:lnSpc>
                <a:spcPct val="105000"/>
              </a:lnSpc>
              <a:spcBef>
                <a:spcPts val="0"/>
              </a:spcBef>
              <a:spcAft>
                <a:spcPts val="0"/>
              </a:spcAft>
              <a:buNone/>
              <a:defRPr sz="21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96" name="Google Shape;796;p132"/>
          <p:cNvSpPr txBox="1"/>
          <p:nvPr>
            <p:ph idx="5" type="body"/>
          </p:nvPr>
        </p:nvSpPr>
        <p:spPr>
          <a:xfrm>
            <a:off x="6198213" y="2843900"/>
            <a:ext cx="2589900" cy="3252000"/>
          </a:xfrm>
          <a:prstGeom prst="rect">
            <a:avLst/>
          </a:prstGeom>
          <a:noFill/>
          <a:ln>
            <a:noFill/>
          </a:ln>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797" name="Google Shape;797;p132"/>
          <p:cNvSpPr txBox="1"/>
          <p:nvPr>
            <p:ph idx="6" type="subTitle"/>
          </p:nvPr>
        </p:nvSpPr>
        <p:spPr>
          <a:xfrm>
            <a:off x="6198213" y="1969667"/>
            <a:ext cx="2589900" cy="708300"/>
          </a:xfrm>
          <a:prstGeom prst="rect">
            <a:avLst/>
          </a:prstGeom>
        </p:spPr>
        <p:txBody>
          <a:bodyPr anchorCtr="0" anchor="t" bIns="121900" lIns="121900" spcFirstLastPara="1" rIns="121900" wrap="square" tIns="0">
            <a:noAutofit/>
          </a:bodyPr>
          <a:lstStyle>
            <a:lvl1pPr indent="0" lvl="0" marL="0" marR="0" algn="l">
              <a:lnSpc>
                <a:spcPct val="105000"/>
              </a:lnSpc>
              <a:spcBef>
                <a:spcPts val="0"/>
              </a:spcBef>
              <a:spcAft>
                <a:spcPts val="0"/>
              </a:spcAft>
              <a:buNone/>
              <a:defRPr sz="21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98" name="Google Shape;798;p132"/>
          <p:cNvSpPr txBox="1"/>
          <p:nvPr>
            <p:ph idx="7" type="body"/>
          </p:nvPr>
        </p:nvSpPr>
        <p:spPr>
          <a:xfrm>
            <a:off x="8992522" y="2843900"/>
            <a:ext cx="2589900" cy="3252000"/>
          </a:xfrm>
          <a:prstGeom prst="rect">
            <a:avLst/>
          </a:prstGeom>
          <a:noFill/>
          <a:ln>
            <a:noFill/>
          </a:ln>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799" name="Google Shape;799;p132"/>
          <p:cNvSpPr txBox="1"/>
          <p:nvPr>
            <p:ph idx="8" type="subTitle"/>
          </p:nvPr>
        </p:nvSpPr>
        <p:spPr>
          <a:xfrm>
            <a:off x="8992522" y="1969667"/>
            <a:ext cx="2589900" cy="708300"/>
          </a:xfrm>
          <a:prstGeom prst="rect">
            <a:avLst/>
          </a:prstGeom>
        </p:spPr>
        <p:txBody>
          <a:bodyPr anchorCtr="0" anchor="t" bIns="121900" lIns="121900" spcFirstLastPara="1" rIns="121900" wrap="square" tIns="0">
            <a:noAutofit/>
          </a:bodyPr>
          <a:lstStyle>
            <a:lvl1pPr indent="0" lvl="0" marL="0" marR="0" algn="l">
              <a:lnSpc>
                <a:spcPct val="105000"/>
              </a:lnSpc>
              <a:spcBef>
                <a:spcPts val="0"/>
              </a:spcBef>
              <a:spcAft>
                <a:spcPts val="0"/>
              </a:spcAft>
              <a:buNone/>
              <a:defRPr sz="21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2 1 1">
  <p:cSld name="CUSTOM_3_2_1_1_1_1_1_2_1">
    <p:bg>
      <p:bgPr>
        <a:solidFill>
          <a:schemeClr val="lt1"/>
        </a:solidFill>
      </p:bgPr>
    </p:bg>
    <p:spTree>
      <p:nvGrpSpPr>
        <p:cNvPr id="800" name="Shape 800"/>
        <p:cNvGrpSpPr/>
        <p:nvPr/>
      </p:nvGrpSpPr>
      <p:grpSpPr>
        <a:xfrm>
          <a:off x="0" y="0"/>
          <a:ext cx="0" cy="0"/>
          <a:chOff x="0" y="0"/>
          <a:chExt cx="0" cy="0"/>
        </a:xfrm>
      </p:grpSpPr>
      <p:sp>
        <p:nvSpPr>
          <p:cNvPr id="801" name="Google Shape;801;p133"/>
          <p:cNvSpPr txBox="1"/>
          <p:nvPr>
            <p:ph idx="1" type="body"/>
          </p:nvPr>
        </p:nvSpPr>
        <p:spPr>
          <a:xfrm>
            <a:off x="654900" y="2124731"/>
            <a:ext cx="5278500" cy="1688700"/>
          </a:xfrm>
          <a:prstGeom prst="rect">
            <a:avLst/>
          </a:prstGeom>
          <a:noFill/>
          <a:ln>
            <a:noFill/>
          </a:ln>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802" name="Google Shape;802;p133"/>
          <p:cNvSpPr txBox="1"/>
          <p:nvPr>
            <p:ph idx="2" type="subTitle"/>
          </p:nvPr>
        </p:nvSpPr>
        <p:spPr>
          <a:xfrm>
            <a:off x="654900" y="1670767"/>
            <a:ext cx="5278500" cy="453900"/>
          </a:xfrm>
          <a:prstGeom prst="rect">
            <a:avLst/>
          </a:prstGeom>
        </p:spPr>
        <p:txBody>
          <a:bodyPr anchorCtr="0" anchor="t" bIns="121900" lIns="121900" spcFirstLastPara="1" rIns="121900" wrap="square" tIns="0">
            <a:noAutofit/>
          </a:bodyPr>
          <a:lstStyle>
            <a:lvl1pPr indent="0" lvl="0" marL="0" marR="0" algn="l">
              <a:lnSpc>
                <a:spcPct val="105000"/>
              </a:lnSpc>
              <a:spcBef>
                <a:spcPts val="0"/>
              </a:spcBef>
              <a:spcAft>
                <a:spcPts val="0"/>
              </a:spcAft>
              <a:buNone/>
              <a:defRPr sz="21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803" name="Google Shape;803;p133"/>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804" name="Google Shape;804;p133"/>
          <p:cNvSpPr txBox="1"/>
          <p:nvPr>
            <p:ph idx="3" type="body"/>
          </p:nvPr>
        </p:nvSpPr>
        <p:spPr>
          <a:xfrm>
            <a:off x="6349473" y="2124731"/>
            <a:ext cx="5278500" cy="1688700"/>
          </a:xfrm>
          <a:prstGeom prst="rect">
            <a:avLst/>
          </a:prstGeom>
          <a:noFill/>
          <a:ln>
            <a:noFill/>
          </a:ln>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805" name="Google Shape;805;p133"/>
          <p:cNvSpPr txBox="1"/>
          <p:nvPr>
            <p:ph idx="4" type="subTitle"/>
          </p:nvPr>
        </p:nvSpPr>
        <p:spPr>
          <a:xfrm>
            <a:off x="6349470" y="1670767"/>
            <a:ext cx="5278500" cy="453900"/>
          </a:xfrm>
          <a:prstGeom prst="rect">
            <a:avLst/>
          </a:prstGeom>
        </p:spPr>
        <p:txBody>
          <a:bodyPr anchorCtr="0" anchor="t" bIns="121900" lIns="121900" spcFirstLastPara="1" rIns="121900" wrap="square" tIns="0">
            <a:noAutofit/>
          </a:bodyPr>
          <a:lstStyle>
            <a:lvl1pPr indent="0" lvl="0" marL="0" marR="0" algn="l">
              <a:lnSpc>
                <a:spcPct val="105000"/>
              </a:lnSpc>
              <a:spcBef>
                <a:spcPts val="0"/>
              </a:spcBef>
              <a:spcAft>
                <a:spcPts val="0"/>
              </a:spcAft>
              <a:buNone/>
              <a:defRPr sz="21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806" name="Google Shape;806;p133"/>
          <p:cNvSpPr txBox="1"/>
          <p:nvPr>
            <p:ph idx="5" type="body"/>
          </p:nvPr>
        </p:nvSpPr>
        <p:spPr>
          <a:xfrm>
            <a:off x="654817" y="4525097"/>
            <a:ext cx="5278500" cy="1688700"/>
          </a:xfrm>
          <a:prstGeom prst="rect">
            <a:avLst/>
          </a:prstGeom>
          <a:noFill/>
          <a:ln>
            <a:noFill/>
          </a:ln>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807" name="Google Shape;807;p133"/>
          <p:cNvSpPr txBox="1"/>
          <p:nvPr>
            <p:ph idx="6" type="subTitle"/>
          </p:nvPr>
        </p:nvSpPr>
        <p:spPr>
          <a:xfrm>
            <a:off x="654817" y="4071133"/>
            <a:ext cx="5278500" cy="453900"/>
          </a:xfrm>
          <a:prstGeom prst="rect">
            <a:avLst/>
          </a:prstGeom>
        </p:spPr>
        <p:txBody>
          <a:bodyPr anchorCtr="0" anchor="t" bIns="121900" lIns="121900" spcFirstLastPara="1" rIns="121900" wrap="square" tIns="0">
            <a:noAutofit/>
          </a:bodyPr>
          <a:lstStyle>
            <a:lvl1pPr indent="0" lvl="0" marL="0" marR="0" algn="l">
              <a:lnSpc>
                <a:spcPct val="105000"/>
              </a:lnSpc>
              <a:spcBef>
                <a:spcPts val="0"/>
              </a:spcBef>
              <a:spcAft>
                <a:spcPts val="0"/>
              </a:spcAft>
              <a:buNone/>
              <a:defRPr sz="21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808" name="Google Shape;808;p133"/>
          <p:cNvSpPr txBox="1"/>
          <p:nvPr>
            <p:ph idx="7" type="body"/>
          </p:nvPr>
        </p:nvSpPr>
        <p:spPr>
          <a:xfrm>
            <a:off x="6349390" y="4525097"/>
            <a:ext cx="5278500" cy="1688700"/>
          </a:xfrm>
          <a:prstGeom prst="rect">
            <a:avLst/>
          </a:prstGeom>
          <a:noFill/>
          <a:ln>
            <a:noFill/>
          </a:ln>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809" name="Google Shape;809;p133"/>
          <p:cNvSpPr txBox="1"/>
          <p:nvPr>
            <p:ph idx="8" type="subTitle"/>
          </p:nvPr>
        </p:nvSpPr>
        <p:spPr>
          <a:xfrm>
            <a:off x="6349386" y="4071133"/>
            <a:ext cx="5278500" cy="453900"/>
          </a:xfrm>
          <a:prstGeom prst="rect">
            <a:avLst/>
          </a:prstGeom>
        </p:spPr>
        <p:txBody>
          <a:bodyPr anchorCtr="0" anchor="t" bIns="121900" lIns="121900" spcFirstLastPara="1" rIns="121900" wrap="square" tIns="0">
            <a:noAutofit/>
          </a:bodyPr>
          <a:lstStyle>
            <a:lvl1pPr indent="0" lvl="0" marL="0" marR="0" algn="l">
              <a:lnSpc>
                <a:spcPct val="105000"/>
              </a:lnSpc>
              <a:spcBef>
                <a:spcPts val="0"/>
              </a:spcBef>
              <a:spcAft>
                <a:spcPts val="0"/>
              </a:spcAft>
              <a:buNone/>
              <a:defRPr sz="21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spTree>
      <p:nvGrpSpPr>
        <p:cNvPr id="59" name="Shape 59"/>
        <p:cNvGrpSpPr/>
        <p:nvPr/>
      </p:nvGrpSpPr>
      <p:grpSpPr>
        <a:xfrm>
          <a:off x="0" y="0"/>
          <a:ext cx="0" cy="0"/>
          <a:chOff x="0" y="0"/>
          <a:chExt cx="0" cy="0"/>
        </a:xfrm>
      </p:grpSpPr>
      <p:sp>
        <p:nvSpPr>
          <p:cNvPr id="60" name="Google Shape;60;p15"/>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61" name="Google Shape;61;p15"/>
          <p:cNvSpPr txBox="1"/>
          <p:nvPr>
            <p:ph idx="1" type="body"/>
          </p:nvPr>
        </p:nvSpPr>
        <p:spPr>
          <a:xfrm>
            <a:off x="609600" y="1520000"/>
            <a:ext cx="5486400" cy="45720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a:solidFill>
                  <a:schemeClr val="dk1"/>
                </a:solidFill>
              </a:defRPr>
            </a:lvl1pPr>
            <a:lvl2pPr indent="-361950" lvl="1" marL="914400">
              <a:spcBef>
                <a:spcPts val="1300"/>
              </a:spcBef>
              <a:spcAft>
                <a:spcPts val="0"/>
              </a:spcAft>
              <a:buClr>
                <a:schemeClr val="dk1"/>
              </a:buClr>
              <a:buSzPts val="2100"/>
              <a:buChar char="○"/>
              <a:defRPr sz="2100">
                <a:solidFill>
                  <a:schemeClr val="dk1"/>
                </a:solidFill>
              </a:defRPr>
            </a:lvl2pPr>
            <a:lvl3pPr indent="-361950" lvl="2" marL="1371600">
              <a:spcBef>
                <a:spcPts val="1300"/>
              </a:spcBef>
              <a:spcAft>
                <a:spcPts val="0"/>
              </a:spcAft>
              <a:buClr>
                <a:schemeClr val="dk1"/>
              </a:buClr>
              <a:buSzPts val="2100"/>
              <a:buChar char="■"/>
              <a:defRPr sz="2100">
                <a:solidFill>
                  <a:schemeClr val="dk1"/>
                </a:solidFill>
              </a:defRPr>
            </a:lvl3pPr>
            <a:lvl4pPr indent="-361950" lvl="3" marL="1828800">
              <a:spcBef>
                <a:spcPts val="1300"/>
              </a:spcBef>
              <a:spcAft>
                <a:spcPts val="0"/>
              </a:spcAft>
              <a:buClr>
                <a:schemeClr val="dk1"/>
              </a:buClr>
              <a:buSzPts val="2100"/>
              <a:buChar char="●"/>
              <a:defRPr sz="2100">
                <a:solidFill>
                  <a:schemeClr val="dk1"/>
                </a:solidFill>
              </a:defRPr>
            </a:lvl4pPr>
            <a:lvl5pPr indent="-361950" lvl="4" marL="2286000">
              <a:spcBef>
                <a:spcPts val="1300"/>
              </a:spcBef>
              <a:spcAft>
                <a:spcPts val="0"/>
              </a:spcAft>
              <a:buClr>
                <a:schemeClr val="dk1"/>
              </a:buClr>
              <a:buSzPts val="2100"/>
              <a:buChar char="○"/>
              <a:defRPr sz="2100">
                <a:solidFill>
                  <a:schemeClr val="dk1"/>
                </a:solidFill>
              </a:defRPr>
            </a:lvl5pPr>
            <a:lvl6pPr indent="-361950" lvl="5" marL="2743200">
              <a:spcBef>
                <a:spcPts val="1300"/>
              </a:spcBef>
              <a:spcAft>
                <a:spcPts val="0"/>
              </a:spcAft>
              <a:buClr>
                <a:schemeClr val="dk1"/>
              </a:buClr>
              <a:buSzPts val="2100"/>
              <a:buChar char="■"/>
              <a:defRPr sz="2100">
                <a:solidFill>
                  <a:schemeClr val="dk1"/>
                </a:solidFill>
              </a:defRPr>
            </a:lvl6pPr>
            <a:lvl7pPr indent="-361950" lvl="6" marL="3200400">
              <a:spcBef>
                <a:spcPts val="1300"/>
              </a:spcBef>
              <a:spcAft>
                <a:spcPts val="0"/>
              </a:spcAft>
              <a:buClr>
                <a:schemeClr val="dk1"/>
              </a:buClr>
              <a:buSzPts val="2100"/>
              <a:buChar char="●"/>
              <a:defRPr sz="2100">
                <a:solidFill>
                  <a:schemeClr val="dk1"/>
                </a:solidFill>
              </a:defRPr>
            </a:lvl7pPr>
            <a:lvl8pPr indent="-361950" lvl="7" marL="3657600">
              <a:spcBef>
                <a:spcPts val="1300"/>
              </a:spcBef>
              <a:spcAft>
                <a:spcPts val="0"/>
              </a:spcAft>
              <a:buClr>
                <a:schemeClr val="dk1"/>
              </a:buClr>
              <a:buSzPts val="2100"/>
              <a:buChar char="○"/>
              <a:defRPr sz="2100">
                <a:solidFill>
                  <a:schemeClr val="dk1"/>
                </a:solidFill>
              </a:defRPr>
            </a:lvl8pPr>
            <a:lvl9pPr indent="-361950" lvl="8" marL="4114800">
              <a:spcBef>
                <a:spcPts val="1300"/>
              </a:spcBef>
              <a:spcAft>
                <a:spcPts val="1300"/>
              </a:spcAft>
              <a:buClr>
                <a:schemeClr val="dk1"/>
              </a:buClr>
              <a:buSzPts val="2100"/>
              <a:buChar char="■"/>
              <a:defRPr sz="2100">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us Light">
  <p:cSld name="CUSTOM_2_1">
    <p:spTree>
      <p:nvGrpSpPr>
        <p:cNvPr id="62" name="Shape 62"/>
        <p:cNvGrpSpPr/>
        <p:nvPr/>
      </p:nvGrpSpPr>
      <p:grpSpPr>
        <a:xfrm>
          <a:off x="0" y="0"/>
          <a:ext cx="0" cy="0"/>
          <a:chOff x="0" y="0"/>
          <a:chExt cx="0" cy="0"/>
        </a:xfrm>
      </p:grpSpPr>
      <p:sp>
        <p:nvSpPr>
          <p:cNvPr id="63" name="Google Shape;63;p16"/>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64" name="Google Shape;64;p16"/>
          <p:cNvSpPr txBox="1"/>
          <p:nvPr>
            <p:ph idx="1" type="subTitle"/>
          </p:nvPr>
        </p:nvSpPr>
        <p:spPr>
          <a:xfrm>
            <a:off x="609600" y="1522733"/>
            <a:ext cx="7359300" cy="5889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3">
    <p:spTree>
      <p:nvGrpSpPr>
        <p:cNvPr id="65" name="Shape 65"/>
        <p:cNvGrpSpPr/>
        <p:nvPr/>
      </p:nvGrpSpPr>
      <p:grpSpPr>
        <a:xfrm>
          <a:off x="0" y="0"/>
          <a:ext cx="0" cy="0"/>
          <a:chOff x="0" y="0"/>
          <a:chExt cx="0" cy="0"/>
        </a:xfrm>
      </p:grpSpPr>
      <p:sp>
        <p:nvSpPr>
          <p:cNvPr id="66" name="Google Shape;66;p17"/>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67" name="Google Shape;67;p17"/>
          <p:cNvSpPr txBox="1"/>
          <p:nvPr>
            <p:ph idx="1" type="body"/>
          </p:nvPr>
        </p:nvSpPr>
        <p:spPr>
          <a:xfrm>
            <a:off x="609600" y="1520000"/>
            <a:ext cx="10972800" cy="45720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a:solidFill>
                  <a:schemeClr val="dk1"/>
                </a:solidFill>
              </a:defRPr>
            </a:lvl1pPr>
            <a:lvl2pPr indent="-361950" lvl="1" marL="914400">
              <a:spcBef>
                <a:spcPts val="1300"/>
              </a:spcBef>
              <a:spcAft>
                <a:spcPts val="0"/>
              </a:spcAft>
              <a:buClr>
                <a:schemeClr val="dk1"/>
              </a:buClr>
              <a:buSzPts val="2100"/>
              <a:buChar char="○"/>
              <a:defRPr sz="2100">
                <a:solidFill>
                  <a:schemeClr val="dk1"/>
                </a:solidFill>
              </a:defRPr>
            </a:lvl2pPr>
            <a:lvl3pPr indent="-361950" lvl="2" marL="1371600">
              <a:spcBef>
                <a:spcPts val="1300"/>
              </a:spcBef>
              <a:spcAft>
                <a:spcPts val="0"/>
              </a:spcAft>
              <a:buClr>
                <a:schemeClr val="dk1"/>
              </a:buClr>
              <a:buSzPts val="2100"/>
              <a:buChar char="■"/>
              <a:defRPr sz="2100">
                <a:solidFill>
                  <a:schemeClr val="dk1"/>
                </a:solidFill>
              </a:defRPr>
            </a:lvl3pPr>
            <a:lvl4pPr indent="-361950" lvl="3" marL="1828800">
              <a:spcBef>
                <a:spcPts val="1300"/>
              </a:spcBef>
              <a:spcAft>
                <a:spcPts val="0"/>
              </a:spcAft>
              <a:buClr>
                <a:schemeClr val="dk1"/>
              </a:buClr>
              <a:buSzPts val="2100"/>
              <a:buChar char="●"/>
              <a:defRPr sz="2100">
                <a:solidFill>
                  <a:schemeClr val="dk1"/>
                </a:solidFill>
              </a:defRPr>
            </a:lvl4pPr>
            <a:lvl5pPr indent="-361950" lvl="4" marL="2286000">
              <a:spcBef>
                <a:spcPts val="1300"/>
              </a:spcBef>
              <a:spcAft>
                <a:spcPts val="0"/>
              </a:spcAft>
              <a:buClr>
                <a:schemeClr val="dk1"/>
              </a:buClr>
              <a:buSzPts val="2100"/>
              <a:buChar char="○"/>
              <a:defRPr sz="2100">
                <a:solidFill>
                  <a:schemeClr val="dk1"/>
                </a:solidFill>
              </a:defRPr>
            </a:lvl5pPr>
            <a:lvl6pPr indent="-361950" lvl="5" marL="2743200">
              <a:spcBef>
                <a:spcPts val="1300"/>
              </a:spcBef>
              <a:spcAft>
                <a:spcPts val="0"/>
              </a:spcAft>
              <a:buClr>
                <a:schemeClr val="dk1"/>
              </a:buClr>
              <a:buSzPts val="2100"/>
              <a:buChar char="■"/>
              <a:defRPr sz="2100">
                <a:solidFill>
                  <a:schemeClr val="dk1"/>
                </a:solidFill>
              </a:defRPr>
            </a:lvl6pPr>
            <a:lvl7pPr indent="-361950" lvl="6" marL="3200400">
              <a:spcBef>
                <a:spcPts val="1300"/>
              </a:spcBef>
              <a:spcAft>
                <a:spcPts val="0"/>
              </a:spcAft>
              <a:buClr>
                <a:schemeClr val="dk1"/>
              </a:buClr>
              <a:buSzPts val="2100"/>
              <a:buChar char="●"/>
              <a:defRPr sz="2100">
                <a:solidFill>
                  <a:schemeClr val="dk1"/>
                </a:solidFill>
              </a:defRPr>
            </a:lvl7pPr>
            <a:lvl8pPr indent="-361950" lvl="7" marL="3657600">
              <a:spcBef>
                <a:spcPts val="1300"/>
              </a:spcBef>
              <a:spcAft>
                <a:spcPts val="0"/>
              </a:spcAft>
              <a:buClr>
                <a:schemeClr val="dk1"/>
              </a:buClr>
              <a:buSzPts val="2100"/>
              <a:buChar char="○"/>
              <a:defRPr sz="2100">
                <a:solidFill>
                  <a:schemeClr val="dk1"/>
                </a:solidFill>
              </a:defRPr>
            </a:lvl8pPr>
            <a:lvl9pPr indent="-361950" lvl="8" marL="4114800">
              <a:spcBef>
                <a:spcPts val="1300"/>
              </a:spcBef>
              <a:spcAft>
                <a:spcPts val="1300"/>
              </a:spcAft>
              <a:buClr>
                <a:schemeClr val="dk1"/>
              </a:buClr>
              <a:buSzPts val="2100"/>
              <a:buChar char="■"/>
              <a:defRPr sz="2100">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1">
  <p:cSld name="CUSTOM_3_2">
    <p:spTree>
      <p:nvGrpSpPr>
        <p:cNvPr id="68" name="Shape 68"/>
        <p:cNvGrpSpPr/>
        <p:nvPr/>
      </p:nvGrpSpPr>
      <p:grpSpPr>
        <a:xfrm>
          <a:off x="0" y="0"/>
          <a:ext cx="0" cy="0"/>
          <a:chOff x="0" y="0"/>
          <a:chExt cx="0" cy="0"/>
        </a:xfrm>
      </p:grpSpPr>
      <p:sp>
        <p:nvSpPr>
          <p:cNvPr id="69" name="Google Shape;69;p18"/>
          <p:cNvSpPr txBox="1"/>
          <p:nvPr>
            <p:ph idx="1" type="body"/>
          </p:nvPr>
        </p:nvSpPr>
        <p:spPr>
          <a:xfrm>
            <a:off x="1831967" y="3148389"/>
            <a:ext cx="79275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70" name="Google Shape;70;p18"/>
          <p:cNvSpPr txBox="1"/>
          <p:nvPr>
            <p:ph idx="2" type="body"/>
          </p:nvPr>
        </p:nvSpPr>
        <p:spPr>
          <a:xfrm>
            <a:off x="1831967" y="4776795"/>
            <a:ext cx="79275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71" name="Google Shape;71;p18"/>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72" name="Google Shape;72;p18"/>
          <p:cNvSpPr txBox="1"/>
          <p:nvPr>
            <p:ph idx="3" type="body"/>
          </p:nvPr>
        </p:nvSpPr>
        <p:spPr>
          <a:xfrm>
            <a:off x="1831967" y="1520000"/>
            <a:ext cx="79275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1 1">
  <p:cSld name="CUSTOM_3_2_3">
    <p:spTree>
      <p:nvGrpSpPr>
        <p:cNvPr id="73" name="Shape 73"/>
        <p:cNvGrpSpPr/>
        <p:nvPr/>
      </p:nvGrpSpPr>
      <p:grpSpPr>
        <a:xfrm>
          <a:off x="0" y="0"/>
          <a:ext cx="0" cy="0"/>
          <a:chOff x="0" y="0"/>
          <a:chExt cx="0" cy="0"/>
        </a:xfrm>
      </p:grpSpPr>
      <p:sp>
        <p:nvSpPr>
          <p:cNvPr id="74" name="Google Shape;74;p19"/>
          <p:cNvSpPr txBox="1"/>
          <p:nvPr>
            <p:ph idx="1" type="body"/>
          </p:nvPr>
        </p:nvSpPr>
        <p:spPr>
          <a:xfrm>
            <a:off x="609600" y="3148391"/>
            <a:ext cx="91500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75" name="Google Shape;75;p19"/>
          <p:cNvSpPr txBox="1"/>
          <p:nvPr>
            <p:ph idx="2" type="body"/>
          </p:nvPr>
        </p:nvSpPr>
        <p:spPr>
          <a:xfrm>
            <a:off x="609600" y="4776799"/>
            <a:ext cx="91500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76" name="Google Shape;76;p19"/>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77" name="Google Shape;77;p19"/>
          <p:cNvSpPr txBox="1"/>
          <p:nvPr>
            <p:ph idx="3" type="body"/>
          </p:nvPr>
        </p:nvSpPr>
        <p:spPr>
          <a:xfrm>
            <a:off x="609600" y="1520000"/>
            <a:ext cx="91500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3">
  <p:cSld name="CUSTOM_3_2_2">
    <p:spTree>
      <p:nvGrpSpPr>
        <p:cNvPr id="78" name="Shape 78"/>
        <p:cNvGrpSpPr/>
        <p:nvPr/>
      </p:nvGrpSpPr>
      <p:grpSpPr>
        <a:xfrm>
          <a:off x="0" y="0"/>
          <a:ext cx="0" cy="0"/>
          <a:chOff x="0" y="0"/>
          <a:chExt cx="0" cy="0"/>
        </a:xfrm>
      </p:grpSpPr>
      <p:sp>
        <p:nvSpPr>
          <p:cNvPr id="79" name="Google Shape;79;p20"/>
          <p:cNvSpPr txBox="1"/>
          <p:nvPr>
            <p:ph idx="1" type="body"/>
          </p:nvPr>
        </p:nvSpPr>
        <p:spPr>
          <a:xfrm>
            <a:off x="1831967" y="3148389"/>
            <a:ext cx="79275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80" name="Google Shape;80;p20"/>
          <p:cNvSpPr txBox="1"/>
          <p:nvPr>
            <p:ph idx="2" type="body"/>
          </p:nvPr>
        </p:nvSpPr>
        <p:spPr>
          <a:xfrm>
            <a:off x="1831967" y="4776795"/>
            <a:ext cx="79275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81" name="Google Shape;81;p20"/>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82" name="Google Shape;82;p20"/>
          <p:cNvSpPr txBox="1"/>
          <p:nvPr>
            <p:ph idx="3" type="body"/>
          </p:nvPr>
        </p:nvSpPr>
        <p:spPr>
          <a:xfrm>
            <a:off x="1831967" y="1520000"/>
            <a:ext cx="79275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2">
  <p:cSld name="CUSTOM_3_2_1">
    <p:spTree>
      <p:nvGrpSpPr>
        <p:cNvPr id="83" name="Shape 83"/>
        <p:cNvGrpSpPr/>
        <p:nvPr/>
      </p:nvGrpSpPr>
      <p:grpSpPr>
        <a:xfrm>
          <a:off x="0" y="0"/>
          <a:ext cx="0" cy="0"/>
          <a:chOff x="0" y="0"/>
          <a:chExt cx="0" cy="0"/>
        </a:xfrm>
      </p:grpSpPr>
      <p:sp>
        <p:nvSpPr>
          <p:cNvPr id="84" name="Google Shape;84;p21"/>
          <p:cNvSpPr txBox="1"/>
          <p:nvPr>
            <p:ph idx="1" type="body"/>
          </p:nvPr>
        </p:nvSpPr>
        <p:spPr>
          <a:xfrm>
            <a:off x="609600" y="2143900"/>
            <a:ext cx="3474900" cy="2909700"/>
          </a:xfrm>
          <a:prstGeom prst="rect">
            <a:avLst/>
          </a:prstGeom>
          <a:noFill/>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85" name="Google Shape;85;p21"/>
          <p:cNvSpPr txBox="1"/>
          <p:nvPr>
            <p:ph idx="2" type="body"/>
          </p:nvPr>
        </p:nvSpPr>
        <p:spPr>
          <a:xfrm>
            <a:off x="4316000" y="2143900"/>
            <a:ext cx="3474900" cy="2909700"/>
          </a:xfrm>
          <a:prstGeom prst="rect">
            <a:avLst/>
          </a:prstGeom>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86" name="Google Shape;86;p21"/>
          <p:cNvSpPr txBox="1"/>
          <p:nvPr>
            <p:ph idx="3" type="body"/>
          </p:nvPr>
        </p:nvSpPr>
        <p:spPr>
          <a:xfrm>
            <a:off x="8022400" y="2143900"/>
            <a:ext cx="3474900" cy="2909700"/>
          </a:xfrm>
          <a:prstGeom prst="rect">
            <a:avLst/>
          </a:prstGeom>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87" name="Google Shape;87;p21"/>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cxnSp>
        <p:nvCxnSpPr>
          <p:cNvPr id="88" name="Google Shape;88;p21"/>
          <p:cNvCxnSpPr/>
          <p:nvPr/>
        </p:nvCxnSpPr>
        <p:spPr>
          <a:xfrm>
            <a:off x="609600" y="2132100"/>
            <a:ext cx="0" cy="2933100"/>
          </a:xfrm>
          <a:prstGeom prst="straightConnector1">
            <a:avLst/>
          </a:prstGeom>
          <a:noFill/>
          <a:ln cap="flat" cmpd="sng" w="19050">
            <a:solidFill>
              <a:schemeClr val="accent1"/>
            </a:solidFill>
            <a:prstDash val="solid"/>
            <a:round/>
            <a:headEnd len="med" w="med" type="none"/>
            <a:tailEnd len="med" w="med" type="none"/>
          </a:ln>
        </p:spPr>
      </p:cxnSp>
      <p:cxnSp>
        <p:nvCxnSpPr>
          <p:cNvPr id="89" name="Google Shape;89;p21"/>
          <p:cNvCxnSpPr/>
          <p:nvPr/>
        </p:nvCxnSpPr>
        <p:spPr>
          <a:xfrm>
            <a:off x="4316000" y="2132100"/>
            <a:ext cx="0" cy="2933100"/>
          </a:xfrm>
          <a:prstGeom prst="straightConnector1">
            <a:avLst/>
          </a:prstGeom>
          <a:noFill/>
          <a:ln cap="flat" cmpd="sng" w="19050">
            <a:solidFill>
              <a:schemeClr val="accent1"/>
            </a:solidFill>
            <a:prstDash val="solid"/>
            <a:round/>
            <a:headEnd len="med" w="med" type="none"/>
            <a:tailEnd len="med" w="med" type="none"/>
          </a:ln>
        </p:spPr>
      </p:cxnSp>
      <p:cxnSp>
        <p:nvCxnSpPr>
          <p:cNvPr id="90" name="Google Shape;90;p21"/>
          <p:cNvCxnSpPr/>
          <p:nvPr/>
        </p:nvCxnSpPr>
        <p:spPr>
          <a:xfrm>
            <a:off x="8022400" y="2132100"/>
            <a:ext cx="0" cy="293310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4">
    <p:bg>
      <p:bgPr>
        <a:solidFill>
          <a:schemeClr val="lt2"/>
        </a:solidFill>
      </p:bgPr>
    </p:bg>
    <p:spTree>
      <p:nvGrpSpPr>
        <p:cNvPr id="91" name="Shape 91"/>
        <p:cNvGrpSpPr/>
        <p:nvPr/>
      </p:nvGrpSpPr>
      <p:grpSpPr>
        <a:xfrm>
          <a:off x="0" y="0"/>
          <a:ext cx="0" cy="0"/>
          <a:chOff x="0" y="0"/>
          <a:chExt cx="0" cy="0"/>
        </a:xfrm>
      </p:grpSpPr>
      <p:sp>
        <p:nvSpPr>
          <p:cNvPr id="92" name="Google Shape;92;p22"/>
          <p:cNvSpPr txBox="1"/>
          <p:nvPr>
            <p:ph type="title"/>
          </p:nvPr>
        </p:nvSpPr>
        <p:spPr>
          <a:xfrm>
            <a:off x="609600" y="597408"/>
            <a:ext cx="10972800" cy="768000"/>
          </a:xfrm>
          <a:prstGeom prst="rect">
            <a:avLst/>
          </a:prstGeom>
        </p:spPr>
        <p:txBody>
          <a:bodyPr anchorCtr="0" anchor="t" bIns="121900" lIns="121900" spcFirstLastPara="1" rIns="121900" wrap="square" tIns="121900">
            <a:norm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93" name="Google Shape;93;p22"/>
          <p:cNvSpPr/>
          <p:nvPr/>
        </p:nvSpPr>
        <p:spPr>
          <a:xfrm>
            <a:off x="609600" y="1964900"/>
            <a:ext cx="3474900" cy="3842700"/>
          </a:xfrm>
          <a:prstGeom prst="rect">
            <a:avLst/>
          </a:prstGeom>
          <a:solidFill>
            <a:schemeClr val="lt1"/>
          </a:solidFill>
          <a:ln cap="flat" cmpd="sng" w="12700">
            <a:solidFill>
              <a:srgbClr val="FFFFFF">
                <a:alpha val="4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rgbClr val="FFFFFF"/>
              </a:solidFill>
              <a:latin typeface="Calibri"/>
              <a:ea typeface="Calibri"/>
              <a:cs typeface="Calibri"/>
              <a:sym typeface="Calibri"/>
            </a:endParaRPr>
          </a:p>
        </p:txBody>
      </p:sp>
      <p:sp>
        <p:nvSpPr>
          <p:cNvPr id="94" name="Google Shape;94;p22"/>
          <p:cNvSpPr/>
          <p:nvPr/>
        </p:nvSpPr>
        <p:spPr>
          <a:xfrm>
            <a:off x="4316000" y="1964900"/>
            <a:ext cx="3474900" cy="3842700"/>
          </a:xfrm>
          <a:prstGeom prst="rect">
            <a:avLst/>
          </a:prstGeom>
          <a:solidFill>
            <a:schemeClr val="lt1"/>
          </a:solidFill>
          <a:ln cap="flat" cmpd="sng" w="12700">
            <a:solidFill>
              <a:srgbClr val="FFFFFF">
                <a:alpha val="4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rgbClr val="FFFFFF"/>
              </a:solidFill>
              <a:latin typeface="Calibri"/>
              <a:ea typeface="Calibri"/>
              <a:cs typeface="Calibri"/>
              <a:sym typeface="Calibri"/>
            </a:endParaRPr>
          </a:p>
        </p:txBody>
      </p:sp>
      <p:sp>
        <p:nvSpPr>
          <p:cNvPr id="95" name="Google Shape;95;p22"/>
          <p:cNvSpPr/>
          <p:nvPr/>
        </p:nvSpPr>
        <p:spPr>
          <a:xfrm>
            <a:off x="8022400" y="1964900"/>
            <a:ext cx="3474900" cy="3842700"/>
          </a:xfrm>
          <a:prstGeom prst="rect">
            <a:avLst/>
          </a:prstGeom>
          <a:solidFill>
            <a:schemeClr val="lt1"/>
          </a:solidFill>
          <a:ln cap="flat" cmpd="sng" w="12700">
            <a:solidFill>
              <a:srgbClr val="FFFFFF">
                <a:alpha val="4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rgbClr val="FFFFFF"/>
              </a:solidFill>
              <a:latin typeface="Calibri"/>
              <a:ea typeface="Calibri"/>
              <a:cs typeface="Calibri"/>
              <a:sym typeface="Calibri"/>
            </a:endParaRPr>
          </a:p>
        </p:txBody>
      </p:sp>
      <p:cxnSp>
        <p:nvCxnSpPr>
          <p:cNvPr id="96" name="Google Shape;96;p22"/>
          <p:cNvCxnSpPr/>
          <p:nvPr/>
        </p:nvCxnSpPr>
        <p:spPr>
          <a:xfrm flipH="1" rot="10800000">
            <a:off x="609600" y="5791300"/>
            <a:ext cx="3474900" cy="2700"/>
          </a:xfrm>
          <a:prstGeom prst="straightConnector1">
            <a:avLst/>
          </a:prstGeom>
          <a:noFill/>
          <a:ln cap="flat" cmpd="sng" w="38100">
            <a:solidFill>
              <a:schemeClr val="accent1"/>
            </a:solidFill>
            <a:prstDash val="solid"/>
            <a:round/>
            <a:headEnd len="med" w="med" type="none"/>
            <a:tailEnd len="med" w="med" type="none"/>
          </a:ln>
        </p:spPr>
      </p:cxnSp>
      <p:cxnSp>
        <p:nvCxnSpPr>
          <p:cNvPr id="97" name="Google Shape;97;p22"/>
          <p:cNvCxnSpPr/>
          <p:nvPr/>
        </p:nvCxnSpPr>
        <p:spPr>
          <a:xfrm flipH="1" rot="10800000">
            <a:off x="4316000" y="5791300"/>
            <a:ext cx="3474900" cy="2700"/>
          </a:xfrm>
          <a:prstGeom prst="straightConnector1">
            <a:avLst/>
          </a:prstGeom>
          <a:noFill/>
          <a:ln cap="flat" cmpd="sng" w="38100">
            <a:solidFill>
              <a:schemeClr val="accent3"/>
            </a:solidFill>
            <a:prstDash val="solid"/>
            <a:round/>
            <a:headEnd len="med" w="med" type="none"/>
            <a:tailEnd len="med" w="med" type="none"/>
          </a:ln>
        </p:spPr>
      </p:cxnSp>
      <p:cxnSp>
        <p:nvCxnSpPr>
          <p:cNvPr id="98" name="Google Shape;98;p22"/>
          <p:cNvCxnSpPr/>
          <p:nvPr/>
        </p:nvCxnSpPr>
        <p:spPr>
          <a:xfrm flipH="1" rot="10800000">
            <a:off x="8022400" y="5791300"/>
            <a:ext cx="3474900" cy="2700"/>
          </a:xfrm>
          <a:prstGeom prst="straightConnector1">
            <a:avLst/>
          </a:prstGeom>
          <a:noFill/>
          <a:ln cap="flat" cmpd="sng" w="38100">
            <a:solidFill>
              <a:schemeClr val="accent2"/>
            </a:solidFill>
            <a:prstDash val="solid"/>
            <a:round/>
            <a:headEnd len="med" w="med" type="none"/>
            <a:tailEnd len="med" w="med" type="none"/>
          </a:ln>
        </p:spPr>
      </p:cxnSp>
      <p:sp>
        <p:nvSpPr>
          <p:cNvPr id="99" name="Google Shape;99;p22"/>
          <p:cNvSpPr txBox="1"/>
          <p:nvPr>
            <p:ph idx="1" type="body"/>
          </p:nvPr>
        </p:nvSpPr>
        <p:spPr>
          <a:xfrm>
            <a:off x="609600" y="1962912"/>
            <a:ext cx="3474900" cy="3824100"/>
          </a:xfrm>
          <a:prstGeom prst="rect">
            <a:avLst/>
          </a:prstGeom>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100" name="Google Shape;100;p22"/>
          <p:cNvSpPr txBox="1"/>
          <p:nvPr>
            <p:ph idx="2" type="body"/>
          </p:nvPr>
        </p:nvSpPr>
        <p:spPr>
          <a:xfrm>
            <a:off x="4316000" y="1962912"/>
            <a:ext cx="3474900" cy="3824100"/>
          </a:xfrm>
          <a:prstGeom prst="rect">
            <a:avLst/>
          </a:prstGeom>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101" name="Google Shape;101;p22"/>
          <p:cNvSpPr txBox="1"/>
          <p:nvPr>
            <p:ph idx="3" type="body"/>
          </p:nvPr>
        </p:nvSpPr>
        <p:spPr>
          <a:xfrm>
            <a:off x="8022400" y="1979431"/>
            <a:ext cx="3474900" cy="3824100"/>
          </a:xfrm>
          <a:prstGeom prst="rect">
            <a:avLst/>
          </a:prstGeom>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6">
  <p:cSld name="CUSTOM_3_2_1_2">
    <p:spTree>
      <p:nvGrpSpPr>
        <p:cNvPr id="102" name="Shape 102"/>
        <p:cNvGrpSpPr/>
        <p:nvPr/>
      </p:nvGrpSpPr>
      <p:grpSpPr>
        <a:xfrm>
          <a:off x="0" y="0"/>
          <a:ext cx="0" cy="0"/>
          <a:chOff x="0" y="0"/>
          <a:chExt cx="0" cy="0"/>
        </a:xfrm>
      </p:grpSpPr>
      <p:sp>
        <p:nvSpPr>
          <p:cNvPr id="103" name="Google Shape;103;p23"/>
          <p:cNvSpPr txBox="1"/>
          <p:nvPr>
            <p:ph idx="1" type="body"/>
          </p:nvPr>
        </p:nvSpPr>
        <p:spPr>
          <a:xfrm>
            <a:off x="609600" y="2143900"/>
            <a:ext cx="3474900" cy="2909700"/>
          </a:xfrm>
          <a:prstGeom prst="rect">
            <a:avLst/>
          </a:prstGeom>
          <a:noFill/>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104" name="Google Shape;104;p23"/>
          <p:cNvSpPr txBox="1"/>
          <p:nvPr>
            <p:ph idx="2" type="body"/>
          </p:nvPr>
        </p:nvSpPr>
        <p:spPr>
          <a:xfrm>
            <a:off x="4316000" y="2143900"/>
            <a:ext cx="3474900" cy="2909700"/>
          </a:xfrm>
          <a:prstGeom prst="rect">
            <a:avLst/>
          </a:prstGeom>
          <a:noFill/>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105" name="Google Shape;105;p23"/>
          <p:cNvSpPr txBox="1"/>
          <p:nvPr>
            <p:ph idx="3" type="body"/>
          </p:nvPr>
        </p:nvSpPr>
        <p:spPr>
          <a:xfrm>
            <a:off x="8022400" y="2143900"/>
            <a:ext cx="3474900" cy="2909700"/>
          </a:xfrm>
          <a:prstGeom prst="rect">
            <a:avLst/>
          </a:prstGeom>
          <a:noFill/>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106" name="Google Shape;106;p23"/>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6 1">
  <p:cSld name="CUSTOM_3_2_1_2_1">
    <p:spTree>
      <p:nvGrpSpPr>
        <p:cNvPr id="107" name="Shape 107"/>
        <p:cNvGrpSpPr/>
        <p:nvPr/>
      </p:nvGrpSpPr>
      <p:grpSpPr>
        <a:xfrm>
          <a:off x="0" y="0"/>
          <a:ext cx="0" cy="0"/>
          <a:chOff x="0" y="0"/>
          <a:chExt cx="0" cy="0"/>
        </a:xfrm>
      </p:grpSpPr>
      <p:sp>
        <p:nvSpPr>
          <p:cNvPr id="108" name="Google Shape;108;p24"/>
          <p:cNvSpPr txBox="1"/>
          <p:nvPr>
            <p:ph idx="1" type="subTitle"/>
          </p:nvPr>
        </p:nvSpPr>
        <p:spPr>
          <a:xfrm>
            <a:off x="4315983" y="2320700"/>
            <a:ext cx="3146400" cy="632700"/>
          </a:xfrm>
          <a:prstGeom prst="rect">
            <a:avLst/>
          </a:prstGeom>
          <a:noFill/>
        </p:spPr>
        <p:txBody>
          <a:bodyPr anchorCtr="0" anchor="ctr" bIns="121900" lIns="121900" spcFirstLastPara="1" rIns="121900" wrap="square" tIns="121900">
            <a:noAutofit/>
          </a:bodyPr>
          <a:lstStyle>
            <a:lvl1pPr lvl="0">
              <a:spcBef>
                <a:spcPts val="0"/>
              </a:spcBef>
              <a:spcAft>
                <a:spcPts val="0"/>
              </a:spcAft>
              <a:buSzPts val="1600"/>
              <a:buNone/>
              <a:defRPr sz="6000">
                <a:solidFill>
                  <a:srgbClr val="B5D6B2"/>
                </a:solidFill>
                <a:latin typeface="Inter Black"/>
                <a:ea typeface="Inter Black"/>
                <a:cs typeface="Inter Black"/>
                <a:sym typeface="Inter Black"/>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09" name="Google Shape;109;p24"/>
          <p:cNvSpPr txBox="1"/>
          <p:nvPr>
            <p:ph idx="2" type="subTitle"/>
          </p:nvPr>
        </p:nvSpPr>
        <p:spPr>
          <a:xfrm>
            <a:off x="8022383" y="2320700"/>
            <a:ext cx="3146400" cy="632700"/>
          </a:xfrm>
          <a:prstGeom prst="rect">
            <a:avLst/>
          </a:prstGeom>
          <a:noFill/>
        </p:spPr>
        <p:txBody>
          <a:bodyPr anchorCtr="0" anchor="ctr" bIns="121900" lIns="121900" spcFirstLastPara="1" rIns="121900" wrap="square" tIns="121900">
            <a:noAutofit/>
          </a:bodyPr>
          <a:lstStyle>
            <a:lvl1pPr lvl="0">
              <a:spcBef>
                <a:spcPts val="0"/>
              </a:spcBef>
              <a:spcAft>
                <a:spcPts val="0"/>
              </a:spcAft>
              <a:buSzPts val="1600"/>
              <a:buNone/>
              <a:defRPr sz="6000">
                <a:solidFill>
                  <a:srgbClr val="B5D6B2"/>
                </a:solidFill>
                <a:latin typeface="Inter Black"/>
                <a:ea typeface="Inter Black"/>
                <a:cs typeface="Inter Black"/>
                <a:sym typeface="Inter Black"/>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10" name="Google Shape;110;p24"/>
          <p:cNvSpPr txBox="1"/>
          <p:nvPr>
            <p:ph idx="3" type="subTitle"/>
          </p:nvPr>
        </p:nvSpPr>
        <p:spPr>
          <a:xfrm>
            <a:off x="609567" y="2320700"/>
            <a:ext cx="3146400" cy="632700"/>
          </a:xfrm>
          <a:prstGeom prst="rect">
            <a:avLst/>
          </a:prstGeom>
          <a:noFill/>
        </p:spPr>
        <p:txBody>
          <a:bodyPr anchorCtr="0" anchor="ctr" bIns="121900" lIns="121900" spcFirstLastPara="1" rIns="121900" wrap="square" tIns="121900">
            <a:noAutofit/>
          </a:bodyPr>
          <a:lstStyle>
            <a:lvl1pPr lvl="0">
              <a:spcBef>
                <a:spcPts val="0"/>
              </a:spcBef>
              <a:spcAft>
                <a:spcPts val="0"/>
              </a:spcAft>
              <a:buSzPts val="1600"/>
              <a:buNone/>
              <a:defRPr sz="6000">
                <a:solidFill>
                  <a:srgbClr val="B5D6B2"/>
                </a:solidFill>
                <a:latin typeface="Inter Black"/>
                <a:ea typeface="Inter Black"/>
                <a:cs typeface="Inter Black"/>
                <a:sym typeface="Inter Black"/>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11" name="Google Shape;111;p24"/>
          <p:cNvSpPr txBox="1"/>
          <p:nvPr>
            <p:ph idx="4" type="body"/>
          </p:nvPr>
        </p:nvSpPr>
        <p:spPr>
          <a:xfrm>
            <a:off x="609600" y="2953500"/>
            <a:ext cx="3474900" cy="2100000"/>
          </a:xfrm>
          <a:prstGeom prst="rect">
            <a:avLst/>
          </a:prstGeom>
          <a:noFill/>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112" name="Google Shape;112;p24"/>
          <p:cNvSpPr txBox="1"/>
          <p:nvPr>
            <p:ph idx="5" type="body"/>
          </p:nvPr>
        </p:nvSpPr>
        <p:spPr>
          <a:xfrm>
            <a:off x="4316000" y="2953500"/>
            <a:ext cx="3474900" cy="2100000"/>
          </a:xfrm>
          <a:prstGeom prst="rect">
            <a:avLst/>
          </a:prstGeom>
          <a:noFill/>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113" name="Google Shape;113;p24"/>
          <p:cNvSpPr txBox="1"/>
          <p:nvPr>
            <p:ph idx="6" type="body"/>
          </p:nvPr>
        </p:nvSpPr>
        <p:spPr>
          <a:xfrm>
            <a:off x="8022400" y="2953500"/>
            <a:ext cx="3474900" cy="2100000"/>
          </a:xfrm>
          <a:prstGeom prst="rect">
            <a:avLst/>
          </a:prstGeom>
          <a:noFill/>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114" name="Google Shape;114;p24"/>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4 1">
  <p:cSld name="CUSTOM_3_2_1_1_2">
    <p:spTree>
      <p:nvGrpSpPr>
        <p:cNvPr id="115" name="Shape 115"/>
        <p:cNvGrpSpPr/>
        <p:nvPr/>
      </p:nvGrpSpPr>
      <p:grpSpPr>
        <a:xfrm>
          <a:off x="0" y="0"/>
          <a:ext cx="0" cy="0"/>
          <a:chOff x="0" y="0"/>
          <a:chExt cx="0" cy="0"/>
        </a:xfrm>
      </p:grpSpPr>
      <p:sp>
        <p:nvSpPr>
          <p:cNvPr id="116" name="Google Shape;116;p25"/>
          <p:cNvSpPr txBox="1"/>
          <p:nvPr>
            <p:ph idx="1" type="body"/>
          </p:nvPr>
        </p:nvSpPr>
        <p:spPr>
          <a:xfrm>
            <a:off x="652200" y="3636700"/>
            <a:ext cx="3474900" cy="2463900"/>
          </a:xfrm>
          <a:prstGeom prst="rect">
            <a:avLst/>
          </a:prstGeom>
        </p:spPr>
        <p:txBody>
          <a:bodyPr anchorCtr="0" anchor="t" bIns="121900" lIns="182875" spcFirstLastPara="1" rIns="182875" wrap="square" tIns="121900">
            <a:normAutofit/>
          </a:bodyPr>
          <a:lstStyle>
            <a:lvl1pPr indent="-330200" lvl="0" marL="457200" algn="ctr">
              <a:spcBef>
                <a:spcPts val="0"/>
              </a:spcBef>
              <a:spcAft>
                <a:spcPts val="0"/>
              </a:spcAft>
              <a:buClr>
                <a:schemeClr val="dk1"/>
              </a:buClr>
              <a:buSzPts val="1600"/>
              <a:buChar char="•"/>
              <a:defRPr sz="1600">
                <a:solidFill>
                  <a:schemeClr val="dk1"/>
                </a:solidFill>
              </a:defRPr>
            </a:lvl1pPr>
            <a:lvl2pPr indent="-330200" lvl="1" marL="914400" algn="ctr">
              <a:spcBef>
                <a:spcPts val="1300"/>
              </a:spcBef>
              <a:spcAft>
                <a:spcPts val="0"/>
              </a:spcAft>
              <a:buClr>
                <a:schemeClr val="dk1"/>
              </a:buClr>
              <a:buSzPts val="1600"/>
              <a:buChar char="○"/>
              <a:defRPr sz="1600">
                <a:solidFill>
                  <a:schemeClr val="dk1"/>
                </a:solidFill>
              </a:defRPr>
            </a:lvl2pPr>
            <a:lvl3pPr indent="-330200" lvl="2" marL="1371600" algn="ctr">
              <a:spcBef>
                <a:spcPts val="1300"/>
              </a:spcBef>
              <a:spcAft>
                <a:spcPts val="0"/>
              </a:spcAft>
              <a:buClr>
                <a:schemeClr val="dk1"/>
              </a:buClr>
              <a:buSzPts val="1600"/>
              <a:buChar char="■"/>
              <a:defRPr sz="1600">
                <a:solidFill>
                  <a:schemeClr val="dk1"/>
                </a:solidFill>
              </a:defRPr>
            </a:lvl3pPr>
            <a:lvl4pPr indent="-330200" lvl="3" marL="1828800" algn="ctr">
              <a:spcBef>
                <a:spcPts val="1300"/>
              </a:spcBef>
              <a:spcAft>
                <a:spcPts val="0"/>
              </a:spcAft>
              <a:buClr>
                <a:schemeClr val="dk1"/>
              </a:buClr>
              <a:buSzPts val="1600"/>
              <a:buChar char="●"/>
              <a:defRPr sz="1600">
                <a:solidFill>
                  <a:schemeClr val="dk1"/>
                </a:solidFill>
              </a:defRPr>
            </a:lvl4pPr>
            <a:lvl5pPr indent="-330200" lvl="4" marL="2286000" algn="ctr">
              <a:spcBef>
                <a:spcPts val="1300"/>
              </a:spcBef>
              <a:spcAft>
                <a:spcPts val="0"/>
              </a:spcAft>
              <a:buClr>
                <a:schemeClr val="dk1"/>
              </a:buClr>
              <a:buSzPts val="1600"/>
              <a:buChar char="○"/>
              <a:defRPr sz="1600">
                <a:solidFill>
                  <a:schemeClr val="dk1"/>
                </a:solidFill>
              </a:defRPr>
            </a:lvl5pPr>
            <a:lvl6pPr indent="-330200" lvl="5" marL="2743200" algn="ctr">
              <a:spcBef>
                <a:spcPts val="1300"/>
              </a:spcBef>
              <a:spcAft>
                <a:spcPts val="0"/>
              </a:spcAft>
              <a:buClr>
                <a:schemeClr val="dk1"/>
              </a:buClr>
              <a:buSzPts val="1600"/>
              <a:buChar char="■"/>
              <a:defRPr sz="1600">
                <a:solidFill>
                  <a:schemeClr val="dk1"/>
                </a:solidFill>
              </a:defRPr>
            </a:lvl6pPr>
            <a:lvl7pPr indent="-330200" lvl="6" marL="3200400" algn="ctr">
              <a:spcBef>
                <a:spcPts val="1300"/>
              </a:spcBef>
              <a:spcAft>
                <a:spcPts val="0"/>
              </a:spcAft>
              <a:buClr>
                <a:schemeClr val="dk1"/>
              </a:buClr>
              <a:buSzPts val="1600"/>
              <a:buChar char="●"/>
              <a:defRPr sz="1600">
                <a:solidFill>
                  <a:schemeClr val="dk1"/>
                </a:solidFill>
              </a:defRPr>
            </a:lvl7pPr>
            <a:lvl8pPr indent="-330200" lvl="7" marL="3657600" algn="ctr">
              <a:spcBef>
                <a:spcPts val="1300"/>
              </a:spcBef>
              <a:spcAft>
                <a:spcPts val="0"/>
              </a:spcAft>
              <a:buClr>
                <a:schemeClr val="dk1"/>
              </a:buClr>
              <a:buSzPts val="1600"/>
              <a:buChar char="○"/>
              <a:defRPr sz="1600">
                <a:solidFill>
                  <a:schemeClr val="dk1"/>
                </a:solidFill>
              </a:defRPr>
            </a:lvl8pPr>
            <a:lvl9pPr indent="-330200" lvl="8" marL="4114800" algn="ctr">
              <a:spcBef>
                <a:spcPts val="1300"/>
              </a:spcBef>
              <a:spcAft>
                <a:spcPts val="1300"/>
              </a:spcAft>
              <a:buClr>
                <a:schemeClr val="dk1"/>
              </a:buClr>
              <a:buSzPts val="1600"/>
              <a:buChar char="■"/>
              <a:defRPr sz="1600">
                <a:solidFill>
                  <a:schemeClr val="dk1"/>
                </a:solidFill>
              </a:defRPr>
            </a:lvl9pPr>
          </a:lstStyle>
          <a:p/>
        </p:txBody>
      </p:sp>
      <p:sp>
        <p:nvSpPr>
          <p:cNvPr id="117" name="Google Shape;117;p25"/>
          <p:cNvSpPr txBox="1"/>
          <p:nvPr>
            <p:ph idx="2" type="body"/>
          </p:nvPr>
        </p:nvSpPr>
        <p:spPr>
          <a:xfrm>
            <a:off x="4358600" y="3636700"/>
            <a:ext cx="3474900" cy="2463900"/>
          </a:xfrm>
          <a:prstGeom prst="rect">
            <a:avLst/>
          </a:prstGeom>
        </p:spPr>
        <p:txBody>
          <a:bodyPr anchorCtr="0" anchor="t" bIns="121900" lIns="182875" spcFirstLastPara="1" rIns="182875" wrap="square" tIns="121900">
            <a:normAutofit/>
          </a:bodyPr>
          <a:lstStyle>
            <a:lvl1pPr indent="-330200" lvl="0" marL="457200" algn="ctr">
              <a:spcBef>
                <a:spcPts val="0"/>
              </a:spcBef>
              <a:spcAft>
                <a:spcPts val="0"/>
              </a:spcAft>
              <a:buClr>
                <a:schemeClr val="dk1"/>
              </a:buClr>
              <a:buSzPts val="1600"/>
              <a:buChar char="•"/>
              <a:defRPr sz="1600">
                <a:solidFill>
                  <a:schemeClr val="dk1"/>
                </a:solidFill>
              </a:defRPr>
            </a:lvl1pPr>
            <a:lvl2pPr indent="-330200" lvl="1" marL="914400" algn="ctr">
              <a:spcBef>
                <a:spcPts val="1300"/>
              </a:spcBef>
              <a:spcAft>
                <a:spcPts val="0"/>
              </a:spcAft>
              <a:buClr>
                <a:schemeClr val="dk1"/>
              </a:buClr>
              <a:buSzPts val="1600"/>
              <a:buChar char="○"/>
              <a:defRPr sz="1600">
                <a:solidFill>
                  <a:schemeClr val="dk1"/>
                </a:solidFill>
              </a:defRPr>
            </a:lvl2pPr>
            <a:lvl3pPr indent="-330200" lvl="2" marL="1371600" algn="ctr">
              <a:spcBef>
                <a:spcPts val="1300"/>
              </a:spcBef>
              <a:spcAft>
                <a:spcPts val="0"/>
              </a:spcAft>
              <a:buClr>
                <a:schemeClr val="dk1"/>
              </a:buClr>
              <a:buSzPts val="1600"/>
              <a:buChar char="■"/>
              <a:defRPr sz="1600">
                <a:solidFill>
                  <a:schemeClr val="dk1"/>
                </a:solidFill>
              </a:defRPr>
            </a:lvl3pPr>
            <a:lvl4pPr indent="-330200" lvl="3" marL="1828800" algn="ctr">
              <a:spcBef>
                <a:spcPts val="1300"/>
              </a:spcBef>
              <a:spcAft>
                <a:spcPts val="0"/>
              </a:spcAft>
              <a:buClr>
                <a:schemeClr val="dk1"/>
              </a:buClr>
              <a:buSzPts val="1600"/>
              <a:buChar char="●"/>
              <a:defRPr sz="1600">
                <a:solidFill>
                  <a:schemeClr val="dk1"/>
                </a:solidFill>
              </a:defRPr>
            </a:lvl4pPr>
            <a:lvl5pPr indent="-330200" lvl="4" marL="2286000" algn="ctr">
              <a:spcBef>
                <a:spcPts val="1300"/>
              </a:spcBef>
              <a:spcAft>
                <a:spcPts val="0"/>
              </a:spcAft>
              <a:buClr>
                <a:schemeClr val="dk1"/>
              </a:buClr>
              <a:buSzPts val="1600"/>
              <a:buChar char="○"/>
              <a:defRPr sz="1600">
                <a:solidFill>
                  <a:schemeClr val="dk1"/>
                </a:solidFill>
              </a:defRPr>
            </a:lvl5pPr>
            <a:lvl6pPr indent="-330200" lvl="5" marL="2743200" algn="ctr">
              <a:spcBef>
                <a:spcPts val="1300"/>
              </a:spcBef>
              <a:spcAft>
                <a:spcPts val="0"/>
              </a:spcAft>
              <a:buClr>
                <a:schemeClr val="dk1"/>
              </a:buClr>
              <a:buSzPts val="1600"/>
              <a:buChar char="■"/>
              <a:defRPr sz="1600">
                <a:solidFill>
                  <a:schemeClr val="dk1"/>
                </a:solidFill>
              </a:defRPr>
            </a:lvl6pPr>
            <a:lvl7pPr indent="-330200" lvl="6" marL="3200400" algn="ctr">
              <a:spcBef>
                <a:spcPts val="1300"/>
              </a:spcBef>
              <a:spcAft>
                <a:spcPts val="0"/>
              </a:spcAft>
              <a:buClr>
                <a:schemeClr val="dk1"/>
              </a:buClr>
              <a:buSzPts val="1600"/>
              <a:buChar char="●"/>
              <a:defRPr sz="1600">
                <a:solidFill>
                  <a:schemeClr val="dk1"/>
                </a:solidFill>
              </a:defRPr>
            </a:lvl7pPr>
            <a:lvl8pPr indent="-330200" lvl="7" marL="3657600" algn="ctr">
              <a:spcBef>
                <a:spcPts val="1300"/>
              </a:spcBef>
              <a:spcAft>
                <a:spcPts val="0"/>
              </a:spcAft>
              <a:buClr>
                <a:schemeClr val="dk1"/>
              </a:buClr>
              <a:buSzPts val="1600"/>
              <a:buChar char="○"/>
              <a:defRPr sz="1600">
                <a:solidFill>
                  <a:schemeClr val="dk1"/>
                </a:solidFill>
              </a:defRPr>
            </a:lvl8pPr>
            <a:lvl9pPr indent="-330200" lvl="8" marL="4114800" algn="ctr">
              <a:spcBef>
                <a:spcPts val="1300"/>
              </a:spcBef>
              <a:spcAft>
                <a:spcPts val="1300"/>
              </a:spcAft>
              <a:buClr>
                <a:schemeClr val="dk1"/>
              </a:buClr>
              <a:buSzPts val="1600"/>
              <a:buChar char="■"/>
              <a:defRPr sz="1600">
                <a:solidFill>
                  <a:schemeClr val="dk1"/>
                </a:solidFill>
              </a:defRPr>
            </a:lvl9pPr>
          </a:lstStyle>
          <a:p/>
        </p:txBody>
      </p:sp>
      <p:sp>
        <p:nvSpPr>
          <p:cNvPr id="118" name="Google Shape;118;p25"/>
          <p:cNvSpPr txBox="1"/>
          <p:nvPr>
            <p:ph idx="3" type="body"/>
          </p:nvPr>
        </p:nvSpPr>
        <p:spPr>
          <a:xfrm>
            <a:off x="8065000" y="3636700"/>
            <a:ext cx="3474900" cy="2463900"/>
          </a:xfrm>
          <a:prstGeom prst="rect">
            <a:avLst/>
          </a:prstGeom>
        </p:spPr>
        <p:txBody>
          <a:bodyPr anchorCtr="0" anchor="t" bIns="121900" lIns="182875" spcFirstLastPara="1" rIns="182875" wrap="square" tIns="121900">
            <a:normAutofit/>
          </a:bodyPr>
          <a:lstStyle>
            <a:lvl1pPr indent="-330200" lvl="0" marL="457200" algn="ctr">
              <a:spcBef>
                <a:spcPts val="0"/>
              </a:spcBef>
              <a:spcAft>
                <a:spcPts val="0"/>
              </a:spcAft>
              <a:buClr>
                <a:schemeClr val="dk1"/>
              </a:buClr>
              <a:buSzPts val="1600"/>
              <a:buChar char="•"/>
              <a:defRPr sz="1600">
                <a:solidFill>
                  <a:schemeClr val="dk1"/>
                </a:solidFill>
              </a:defRPr>
            </a:lvl1pPr>
            <a:lvl2pPr indent="-330200" lvl="1" marL="914400" algn="ctr">
              <a:spcBef>
                <a:spcPts val="1300"/>
              </a:spcBef>
              <a:spcAft>
                <a:spcPts val="0"/>
              </a:spcAft>
              <a:buClr>
                <a:schemeClr val="dk1"/>
              </a:buClr>
              <a:buSzPts val="1600"/>
              <a:buChar char="○"/>
              <a:defRPr sz="1600">
                <a:solidFill>
                  <a:schemeClr val="dk1"/>
                </a:solidFill>
              </a:defRPr>
            </a:lvl2pPr>
            <a:lvl3pPr indent="-330200" lvl="2" marL="1371600" algn="ctr">
              <a:spcBef>
                <a:spcPts val="1300"/>
              </a:spcBef>
              <a:spcAft>
                <a:spcPts val="0"/>
              </a:spcAft>
              <a:buClr>
                <a:schemeClr val="dk1"/>
              </a:buClr>
              <a:buSzPts val="1600"/>
              <a:buChar char="■"/>
              <a:defRPr sz="1600">
                <a:solidFill>
                  <a:schemeClr val="dk1"/>
                </a:solidFill>
              </a:defRPr>
            </a:lvl3pPr>
            <a:lvl4pPr indent="-330200" lvl="3" marL="1828800" algn="ctr">
              <a:spcBef>
                <a:spcPts val="1300"/>
              </a:spcBef>
              <a:spcAft>
                <a:spcPts val="0"/>
              </a:spcAft>
              <a:buClr>
                <a:schemeClr val="dk1"/>
              </a:buClr>
              <a:buSzPts val="1600"/>
              <a:buChar char="●"/>
              <a:defRPr sz="1600">
                <a:solidFill>
                  <a:schemeClr val="dk1"/>
                </a:solidFill>
              </a:defRPr>
            </a:lvl4pPr>
            <a:lvl5pPr indent="-330200" lvl="4" marL="2286000" algn="ctr">
              <a:spcBef>
                <a:spcPts val="1300"/>
              </a:spcBef>
              <a:spcAft>
                <a:spcPts val="0"/>
              </a:spcAft>
              <a:buClr>
                <a:schemeClr val="dk1"/>
              </a:buClr>
              <a:buSzPts val="1600"/>
              <a:buChar char="○"/>
              <a:defRPr sz="1600">
                <a:solidFill>
                  <a:schemeClr val="dk1"/>
                </a:solidFill>
              </a:defRPr>
            </a:lvl5pPr>
            <a:lvl6pPr indent="-330200" lvl="5" marL="2743200" algn="ctr">
              <a:spcBef>
                <a:spcPts val="1300"/>
              </a:spcBef>
              <a:spcAft>
                <a:spcPts val="0"/>
              </a:spcAft>
              <a:buClr>
                <a:schemeClr val="dk1"/>
              </a:buClr>
              <a:buSzPts val="1600"/>
              <a:buChar char="■"/>
              <a:defRPr sz="1600">
                <a:solidFill>
                  <a:schemeClr val="dk1"/>
                </a:solidFill>
              </a:defRPr>
            </a:lvl6pPr>
            <a:lvl7pPr indent="-330200" lvl="6" marL="3200400" algn="ctr">
              <a:spcBef>
                <a:spcPts val="1300"/>
              </a:spcBef>
              <a:spcAft>
                <a:spcPts val="0"/>
              </a:spcAft>
              <a:buClr>
                <a:schemeClr val="dk1"/>
              </a:buClr>
              <a:buSzPts val="1600"/>
              <a:buChar char="●"/>
              <a:defRPr sz="1600">
                <a:solidFill>
                  <a:schemeClr val="dk1"/>
                </a:solidFill>
              </a:defRPr>
            </a:lvl7pPr>
            <a:lvl8pPr indent="-330200" lvl="7" marL="3657600" algn="ctr">
              <a:spcBef>
                <a:spcPts val="1300"/>
              </a:spcBef>
              <a:spcAft>
                <a:spcPts val="0"/>
              </a:spcAft>
              <a:buClr>
                <a:schemeClr val="dk1"/>
              </a:buClr>
              <a:buSzPts val="1600"/>
              <a:buChar char="○"/>
              <a:defRPr sz="1600">
                <a:solidFill>
                  <a:schemeClr val="dk1"/>
                </a:solidFill>
              </a:defRPr>
            </a:lvl8pPr>
            <a:lvl9pPr indent="-330200" lvl="8" marL="4114800" algn="ctr">
              <a:spcBef>
                <a:spcPts val="1300"/>
              </a:spcBef>
              <a:spcAft>
                <a:spcPts val="1300"/>
              </a:spcAft>
              <a:buClr>
                <a:schemeClr val="dk1"/>
              </a:buClr>
              <a:buSzPts val="1600"/>
              <a:buChar char="■"/>
              <a:defRPr sz="1600">
                <a:solidFill>
                  <a:schemeClr val="dk1"/>
                </a:solidFill>
              </a:defRPr>
            </a:lvl9pPr>
          </a:lstStyle>
          <a:p/>
        </p:txBody>
      </p:sp>
      <p:sp>
        <p:nvSpPr>
          <p:cNvPr id="119" name="Google Shape;119;p25"/>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5">
  <p:cSld name="CUSTOM_3_2_1_1_1">
    <p:bg>
      <p:bgPr>
        <a:solidFill>
          <a:schemeClr val="lt2"/>
        </a:solidFill>
      </p:bgPr>
    </p:bg>
    <p:spTree>
      <p:nvGrpSpPr>
        <p:cNvPr id="120" name="Shape 120"/>
        <p:cNvGrpSpPr/>
        <p:nvPr/>
      </p:nvGrpSpPr>
      <p:grpSpPr>
        <a:xfrm>
          <a:off x="0" y="0"/>
          <a:ext cx="0" cy="0"/>
          <a:chOff x="0" y="0"/>
          <a:chExt cx="0" cy="0"/>
        </a:xfrm>
      </p:grpSpPr>
      <p:sp>
        <p:nvSpPr>
          <p:cNvPr id="121" name="Google Shape;121;p26"/>
          <p:cNvSpPr txBox="1"/>
          <p:nvPr>
            <p:ph idx="1" type="body"/>
          </p:nvPr>
        </p:nvSpPr>
        <p:spPr>
          <a:xfrm>
            <a:off x="609600" y="2445500"/>
            <a:ext cx="3474900" cy="30309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121900" lIns="243825" spcFirstLastPara="1" rIns="182875" wrap="square" tIns="243825">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122" name="Google Shape;122;p26"/>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123" name="Google Shape;123;p26"/>
          <p:cNvSpPr/>
          <p:nvPr/>
        </p:nvSpPr>
        <p:spPr>
          <a:xfrm>
            <a:off x="609605" y="1963200"/>
            <a:ext cx="635700" cy="48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121900" lIns="0" spcFirstLastPara="1" rIns="0" wrap="square" tIns="121900">
            <a:noAutofit/>
          </a:bodyPr>
          <a:lstStyle/>
          <a:p>
            <a:pPr indent="0" lvl="0" marL="0" rtl="0" algn="ctr">
              <a:spcBef>
                <a:spcPts val="0"/>
              </a:spcBef>
              <a:spcAft>
                <a:spcPts val="0"/>
              </a:spcAft>
              <a:buNone/>
            </a:pPr>
            <a:r>
              <a:rPr b="1" lang="en" sz="2400">
                <a:solidFill>
                  <a:schemeClr val="lt1"/>
                </a:solidFill>
                <a:latin typeface="Hanken Grotesk"/>
                <a:ea typeface="Hanken Grotesk"/>
                <a:cs typeface="Hanken Grotesk"/>
                <a:sym typeface="Hanken Grotesk"/>
              </a:rPr>
              <a:t>1</a:t>
            </a:r>
            <a:endParaRPr b="1" sz="2400">
              <a:solidFill>
                <a:schemeClr val="lt1"/>
              </a:solidFill>
              <a:latin typeface="Hanken Grotesk"/>
              <a:ea typeface="Hanken Grotesk"/>
              <a:cs typeface="Hanken Grotesk"/>
              <a:sym typeface="Hanken Grotesk"/>
            </a:endParaRPr>
          </a:p>
        </p:txBody>
      </p:sp>
      <p:sp>
        <p:nvSpPr>
          <p:cNvPr id="124" name="Google Shape;124;p26"/>
          <p:cNvSpPr/>
          <p:nvPr/>
        </p:nvSpPr>
        <p:spPr>
          <a:xfrm>
            <a:off x="4316005" y="1963200"/>
            <a:ext cx="635700" cy="48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121900" lIns="0" spcFirstLastPara="1" rIns="0" wrap="square" tIns="121900">
            <a:noAutofit/>
          </a:bodyPr>
          <a:lstStyle/>
          <a:p>
            <a:pPr indent="0" lvl="0" marL="0" rtl="0" algn="ctr">
              <a:spcBef>
                <a:spcPts val="0"/>
              </a:spcBef>
              <a:spcAft>
                <a:spcPts val="0"/>
              </a:spcAft>
              <a:buNone/>
            </a:pPr>
            <a:r>
              <a:rPr b="1" lang="en" sz="2400">
                <a:solidFill>
                  <a:schemeClr val="lt1"/>
                </a:solidFill>
                <a:latin typeface="Hanken Grotesk"/>
                <a:ea typeface="Hanken Grotesk"/>
                <a:cs typeface="Hanken Grotesk"/>
                <a:sym typeface="Hanken Grotesk"/>
              </a:rPr>
              <a:t>2</a:t>
            </a:r>
            <a:endParaRPr b="1" sz="2400">
              <a:solidFill>
                <a:schemeClr val="lt1"/>
              </a:solidFill>
              <a:latin typeface="Hanken Grotesk"/>
              <a:ea typeface="Hanken Grotesk"/>
              <a:cs typeface="Hanken Grotesk"/>
              <a:sym typeface="Hanken Grotesk"/>
            </a:endParaRPr>
          </a:p>
        </p:txBody>
      </p:sp>
      <p:sp>
        <p:nvSpPr>
          <p:cNvPr id="125" name="Google Shape;125;p26"/>
          <p:cNvSpPr/>
          <p:nvPr/>
        </p:nvSpPr>
        <p:spPr>
          <a:xfrm>
            <a:off x="8022405" y="1963200"/>
            <a:ext cx="635700" cy="48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121900" lIns="0" spcFirstLastPara="1" rIns="0" wrap="square" tIns="121900">
            <a:noAutofit/>
          </a:bodyPr>
          <a:lstStyle/>
          <a:p>
            <a:pPr indent="0" lvl="0" marL="0" rtl="0" algn="ctr">
              <a:spcBef>
                <a:spcPts val="0"/>
              </a:spcBef>
              <a:spcAft>
                <a:spcPts val="0"/>
              </a:spcAft>
              <a:buNone/>
            </a:pPr>
            <a:r>
              <a:rPr b="1" lang="en" sz="2400">
                <a:solidFill>
                  <a:schemeClr val="lt1"/>
                </a:solidFill>
                <a:latin typeface="Hanken Grotesk"/>
                <a:ea typeface="Hanken Grotesk"/>
                <a:cs typeface="Hanken Grotesk"/>
                <a:sym typeface="Hanken Grotesk"/>
              </a:rPr>
              <a:t>3</a:t>
            </a:r>
            <a:endParaRPr b="1" sz="2400">
              <a:solidFill>
                <a:schemeClr val="lt1"/>
              </a:solidFill>
              <a:latin typeface="Hanken Grotesk"/>
              <a:ea typeface="Hanken Grotesk"/>
              <a:cs typeface="Hanken Grotesk"/>
              <a:sym typeface="Hanken Grotesk"/>
            </a:endParaRPr>
          </a:p>
        </p:txBody>
      </p:sp>
      <p:sp>
        <p:nvSpPr>
          <p:cNvPr id="126" name="Google Shape;126;p26"/>
          <p:cNvSpPr txBox="1"/>
          <p:nvPr>
            <p:ph idx="2" type="body"/>
          </p:nvPr>
        </p:nvSpPr>
        <p:spPr>
          <a:xfrm>
            <a:off x="4316000" y="2445500"/>
            <a:ext cx="3474900" cy="30309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121900" lIns="243825" spcFirstLastPara="1" rIns="182875" wrap="square" tIns="243825">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127" name="Google Shape;127;p26"/>
          <p:cNvSpPr txBox="1"/>
          <p:nvPr>
            <p:ph idx="3" type="body"/>
          </p:nvPr>
        </p:nvSpPr>
        <p:spPr>
          <a:xfrm>
            <a:off x="8022400" y="2445500"/>
            <a:ext cx="3474900" cy="30309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121900" lIns="243825" spcFirstLastPara="1" rIns="182875" wrap="square" tIns="243825">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1">
  <p:cSld name="CUSTOM_3_2_1_1_1_1">
    <p:bg>
      <p:bgPr>
        <a:solidFill>
          <a:schemeClr val="lt2"/>
        </a:solidFill>
      </p:bgPr>
    </p:bg>
    <p:spTree>
      <p:nvGrpSpPr>
        <p:cNvPr id="128" name="Shape 128"/>
        <p:cNvGrpSpPr/>
        <p:nvPr/>
      </p:nvGrpSpPr>
      <p:grpSpPr>
        <a:xfrm>
          <a:off x="0" y="0"/>
          <a:ext cx="0" cy="0"/>
          <a:chOff x="0" y="0"/>
          <a:chExt cx="0" cy="0"/>
        </a:xfrm>
      </p:grpSpPr>
      <p:sp>
        <p:nvSpPr>
          <p:cNvPr id="129" name="Google Shape;129;p27"/>
          <p:cNvSpPr txBox="1"/>
          <p:nvPr>
            <p:ph idx="1" type="body"/>
          </p:nvPr>
        </p:nvSpPr>
        <p:spPr>
          <a:xfrm>
            <a:off x="609600" y="2536000"/>
            <a:ext cx="3474900" cy="3560100"/>
          </a:xfrm>
          <a:prstGeom prst="rect">
            <a:avLst/>
          </a:prstGeom>
          <a:noFill/>
          <a:ln>
            <a:noFill/>
          </a:ln>
        </p:spPr>
        <p:txBody>
          <a:bodyPr anchorCtr="0" anchor="t" bIns="121900" lIns="182875" spcFirstLastPara="1" rIns="182875" wrap="square" tIns="243825">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130" name="Google Shape;130;p27"/>
          <p:cNvSpPr txBox="1"/>
          <p:nvPr>
            <p:ph idx="2" type="body"/>
          </p:nvPr>
        </p:nvSpPr>
        <p:spPr>
          <a:xfrm>
            <a:off x="4316100" y="2535867"/>
            <a:ext cx="3474900" cy="3560100"/>
          </a:xfrm>
          <a:prstGeom prst="rect">
            <a:avLst/>
          </a:prstGeom>
          <a:noFill/>
          <a:ln>
            <a:noFill/>
          </a:ln>
        </p:spPr>
        <p:txBody>
          <a:bodyPr anchorCtr="0" anchor="t" bIns="121900" lIns="182875" spcFirstLastPara="1" rIns="182875" wrap="square" tIns="243825">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131" name="Google Shape;131;p27"/>
          <p:cNvSpPr txBox="1"/>
          <p:nvPr>
            <p:ph idx="3" type="body"/>
          </p:nvPr>
        </p:nvSpPr>
        <p:spPr>
          <a:xfrm>
            <a:off x="8022400" y="2536000"/>
            <a:ext cx="3474900" cy="3560100"/>
          </a:xfrm>
          <a:prstGeom prst="rect">
            <a:avLst/>
          </a:prstGeom>
          <a:noFill/>
          <a:ln>
            <a:noFill/>
          </a:ln>
        </p:spPr>
        <p:txBody>
          <a:bodyPr anchorCtr="0" anchor="t" bIns="121900" lIns="182875" spcFirstLastPara="1" rIns="182875" wrap="square" tIns="243825">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132" name="Google Shape;132;p27"/>
          <p:cNvSpPr txBox="1"/>
          <p:nvPr>
            <p:ph idx="4" type="subTitle"/>
          </p:nvPr>
        </p:nvSpPr>
        <p:spPr>
          <a:xfrm>
            <a:off x="609600" y="1826833"/>
            <a:ext cx="3474900" cy="763500"/>
          </a:xfrm>
          <a:prstGeom prst="rect">
            <a:avLst/>
          </a:prstGeom>
        </p:spPr>
        <p:txBody>
          <a:bodyPr anchorCtr="0" anchor="t" bIns="121900" lIns="182875" spcFirstLastPara="1" rIns="182875" wrap="square" tIns="243825">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33" name="Google Shape;133;p27"/>
          <p:cNvSpPr txBox="1"/>
          <p:nvPr>
            <p:ph idx="5" type="subTitle"/>
          </p:nvPr>
        </p:nvSpPr>
        <p:spPr>
          <a:xfrm>
            <a:off x="4316000" y="1826833"/>
            <a:ext cx="3474900" cy="763500"/>
          </a:xfrm>
          <a:prstGeom prst="rect">
            <a:avLst/>
          </a:prstGeom>
        </p:spPr>
        <p:txBody>
          <a:bodyPr anchorCtr="0" anchor="t" bIns="121900" lIns="182875" spcFirstLastPara="1" rIns="182875" wrap="square" tIns="243825">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34" name="Google Shape;134;p27"/>
          <p:cNvSpPr txBox="1"/>
          <p:nvPr>
            <p:ph idx="6" type="subTitle"/>
          </p:nvPr>
        </p:nvSpPr>
        <p:spPr>
          <a:xfrm>
            <a:off x="8022400" y="1826833"/>
            <a:ext cx="3474900" cy="763500"/>
          </a:xfrm>
          <a:prstGeom prst="rect">
            <a:avLst/>
          </a:prstGeom>
        </p:spPr>
        <p:txBody>
          <a:bodyPr anchorCtr="0" anchor="t" bIns="121900" lIns="182875" spcFirstLastPara="1" rIns="182875" wrap="square" tIns="243825">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35" name="Google Shape;135;p27"/>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2">
  <p:cSld name="CUSTOM_3_2_1_1_1_1_1">
    <p:bg>
      <p:bgPr>
        <a:solidFill>
          <a:schemeClr val="lt1"/>
        </a:solidFill>
      </p:bgPr>
    </p:bg>
    <p:spTree>
      <p:nvGrpSpPr>
        <p:cNvPr id="136" name="Shape 136"/>
        <p:cNvGrpSpPr/>
        <p:nvPr/>
      </p:nvGrpSpPr>
      <p:grpSpPr>
        <a:xfrm>
          <a:off x="0" y="0"/>
          <a:ext cx="0" cy="0"/>
          <a:chOff x="0" y="0"/>
          <a:chExt cx="0" cy="0"/>
        </a:xfrm>
      </p:grpSpPr>
      <p:sp>
        <p:nvSpPr>
          <p:cNvPr id="137" name="Google Shape;137;p28"/>
          <p:cNvSpPr txBox="1"/>
          <p:nvPr>
            <p:ph idx="1" type="body"/>
          </p:nvPr>
        </p:nvSpPr>
        <p:spPr>
          <a:xfrm>
            <a:off x="609600" y="2843900"/>
            <a:ext cx="3474900" cy="3252000"/>
          </a:xfrm>
          <a:prstGeom prst="rect">
            <a:avLst/>
          </a:prstGeom>
          <a:noFill/>
          <a:ln>
            <a:noFill/>
          </a:ln>
        </p:spPr>
        <p:txBody>
          <a:bodyPr anchorCtr="0" anchor="t" bIns="121900" lIns="182875" spcFirstLastPara="1" rIns="182875" wrap="square" tIns="243825">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138" name="Google Shape;138;p28"/>
          <p:cNvSpPr txBox="1"/>
          <p:nvPr>
            <p:ph idx="2" type="subTitle"/>
          </p:nvPr>
        </p:nvSpPr>
        <p:spPr>
          <a:xfrm>
            <a:off x="609600" y="1969667"/>
            <a:ext cx="3474900" cy="708300"/>
          </a:xfrm>
          <a:prstGeom prst="rect">
            <a:avLst/>
          </a:prstGeom>
        </p:spPr>
        <p:txBody>
          <a:bodyPr anchorCtr="0" anchor="t" bIns="121900" lIns="182875" spcFirstLastPara="1" rIns="182875" wrap="square" tIns="243825">
            <a:normAutofit/>
          </a:bodyPr>
          <a:lstStyle>
            <a:lvl1pPr indent="0" lvl="0" marL="0" marR="0" algn="l">
              <a:lnSpc>
                <a:spcPct val="105000"/>
              </a:lnSpc>
              <a:spcBef>
                <a:spcPts val="0"/>
              </a:spcBef>
              <a:spcAft>
                <a:spcPts val="0"/>
              </a:spcAft>
              <a:buNone/>
              <a:defRPr sz="21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39" name="Google Shape;139;p28"/>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140" name="Google Shape;140;p28"/>
          <p:cNvSpPr txBox="1"/>
          <p:nvPr>
            <p:ph idx="3" type="body"/>
          </p:nvPr>
        </p:nvSpPr>
        <p:spPr>
          <a:xfrm>
            <a:off x="4358600" y="2843900"/>
            <a:ext cx="3474900" cy="3252000"/>
          </a:xfrm>
          <a:prstGeom prst="rect">
            <a:avLst/>
          </a:prstGeom>
          <a:noFill/>
          <a:ln>
            <a:noFill/>
          </a:ln>
        </p:spPr>
        <p:txBody>
          <a:bodyPr anchorCtr="0" anchor="t" bIns="121900" lIns="182875" spcFirstLastPara="1" rIns="182875" wrap="square" tIns="243825">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141" name="Google Shape;141;p28"/>
          <p:cNvSpPr txBox="1"/>
          <p:nvPr>
            <p:ph idx="4" type="subTitle"/>
          </p:nvPr>
        </p:nvSpPr>
        <p:spPr>
          <a:xfrm>
            <a:off x="4358600" y="1969667"/>
            <a:ext cx="3474900" cy="708300"/>
          </a:xfrm>
          <a:prstGeom prst="rect">
            <a:avLst/>
          </a:prstGeom>
        </p:spPr>
        <p:txBody>
          <a:bodyPr anchorCtr="0" anchor="t" bIns="121900" lIns="182875" spcFirstLastPara="1" rIns="182875" wrap="square" tIns="243825">
            <a:normAutofit/>
          </a:bodyPr>
          <a:lstStyle>
            <a:lvl1pPr indent="0" lvl="0" marL="0" marR="0" algn="l">
              <a:lnSpc>
                <a:spcPct val="105000"/>
              </a:lnSpc>
              <a:spcBef>
                <a:spcPts val="0"/>
              </a:spcBef>
              <a:spcAft>
                <a:spcPts val="0"/>
              </a:spcAft>
              <a:buNone/>
              <a:defRPr sz="21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42" name="Google Shape;142;p28"/>
          <p:cNvSpPr txBox="1"/>
          <p:nvPr>
            <p:ph idx="5" type="body"/>
          </p:nvPr>
        </p:nvSpPr>
        <p:spPr>
          <a:xfrm>
            <a:off x="8107600" y="2843900"/>
            <a:ext cx="3474900" cy="3252000"/>
          </a:xfrm>
          <a:prstGeom prst="rect">
            <a:avLst/>
          </a:prstGeom>
          <a:noFill/>
          <a:ln>
            <a:noFill/>
          </a:ln>
        </p:spPr>
        <p:txBody>
          <a:bodyPr anchorCtr="0" anchor="t" bIns="121900" lIns="182875" spcFirstLastPara="1" rIns="182875" wrap="square" tIns="243825">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143" name="Google Shape;143;p28"/>
          <p:cNvSpPr txBox="1"/>
          <p:nvPr>
            <p:ph idx="6" type="subTitle"/>
          </p:nvPr>
        </p:nvSpPr>
        <p:spPr>
          <a:xfrm>
            <a:off x="8107600" y="1969667"/>
            <a:ext cx="3474900" cy="708300"/>
          </a:xfrm>
          <a:prstGeom prst="rect">
            <a:avLst/>
          </a:prstGeom>
        </p:spPr>
        <p:txBody>
          <a:bodyPr anchorCtr="0" anchor="t" bIns="121900" lIns="182875" spcFirstLastPara="1" rIns="182875" wrap="square" tIns="243825">
            <a:normAutofit/>
          </a:bodyPr>
          <a:lstStyle>
            <a:lvl1pPr indent="0" lvl="0" marL="0" marR="0" algn="l">
              <a:lnSpc>
                <a:spcPct val="105000"/>
              </a:lnSpc>
              <a:spcBef>
                <a:spcPts val="0"/>
              </a:spcBef>
              <a:spcAft>
                <a:spcPts val="0"/>
              </a:spcAft>
              <a:buNone/>
              <a:defRPr sz="21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3">
  <p:cSld name="CUSTOM_3_2_1_1_1_1_1_1">
    <p:bg>
      <p:bgPr>
        <a:solidFill>
          <a:schemeClr val="lt1"/>
        </a:solidFill>
      </p:bgPr>
    </p:bg>
    <p:spTree>
      <p:nvGrpSpPr>
        <p:cNvPr id="144" name="Shape 144"/>
        <p:cNvGrpSpPr/>
        <p:nvPr/>
      </p:nvGrpSpPr>
      <p:grpSpPr>
        <a:xfrm>
          <a:off x="0" y="0"/>
          <a:ext cx="0" cy="0"/>
          <a:chOff x="0" y="0"/>
          <a:chExt cx="0" cy="0"/>
        </a:xfrm>
      </p:grpSpPr>
      <p:sp>
        <p:nvSpPr>
          <p:cNvPr id="145" name="Google Shape;145;p29"/>
          <p:cNvSpPr txBox="1"/>
          <p:nvPr>
            <p:ph idx="1" type="body"/>
          </p:nvPr>
        </p:nvSpPr>
        <p:spPr>
          <a:xfrm>
            <a:off x="2752467" y="1520000"/>
            <a:ext cx="7002900" cy="1314900"/>
          </a:xfrm>
          <a:prstGeom prst="rect">
            <a:avLst/>
          </a:prstGeom>
          <a:noFill/>
          <a:ln>
            <a:noFill/>
          </a:ln>
        </p:spPr>
        <p:txBody>
          <a:bodyPr anchorCtr="0" anchor="ctr"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146" name="Google Shape;146;p29"/>
          <p:cNvSpPr txBox="1"/>
          <p:nvPr>
            <p:ph idx="2" type="body"/>
          </p:nvPr>
        </p:nvSpPr>
        <p:spPr>
          <a:xfrm>
            <a:off x="2752467" y="3148383"/>
            <a:ext cx="7002900" cy="1314900"/>
          </a:xfrm>
          <a:prstGeom prst="rect">
            <a:avLst/>
          </a:prstGeom>
          <a:noFill/>
          <a:ln>
            <a:noFill/>
          </a:ln>
        </p:spPr>
        <p:txBody>
          <a:bodyPr anchorCtr="0" anchor="ctr"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147" name="Google Shape;147;p29"/>
          <p:cNvSpPr txBox="1"/>
          <p:nvPr>
            <p:ph idx="3" type="subTitle"/>
          </p:nvPr>
        </p:nvSpPr>
        <p:spPr>
          <a:xfrm>
            <a:off x="609600" y="1520133"/>
            <a:ext cx="1872000" cy="13149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48" name="Google Shape;148;p29"/>
          <p:cNvSpPr txBox="1"/>
          <p:nvPr>
            <p:ph idx="4" type="subTitle"/>
          </p:nvPr>
        </p:nvSpPr>
        <p:spPr>
          <a:xfrm>
            <a:off x="609600" y="3148450"/>
            <a:ext cx="1872000" cy="13149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49" name="Google Shape;149;p29"/>
          <p:cNvSpPr txBox="1"/>
          <p:nvPr>
            <p:ph idx="5" type="subTitle"/>
          </p:nvPr>
        </p:nvSpPr>
        <p:spPr>
          <a:xfrm>
            <a:off x="609600" y="4776800"/>
            <a:ext cx="1872000" cy="13149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50" name="Google Shape;150;p29"/>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151" name="Google Shape;151;p29"/>
          <p:cNvSpPr txBox="1"/>
          <p:nvPr>
            <p:ph idx="6" type="body"/>
          </p:nvPr>
        </p:nvSpPr>
        <p:spPr>
          <a:xfrm>
            <a:off x="2752467" y="4776783"/>
            <a:ext cx="7002900" cy="1314900"/>
          </a:xfrm>
          <a:prstGeom prst="rect">
            <a:avLst/>
          </a:prstGeom>
          <a:noFill/>
          <a:ln>
            <a:noFill/>
          </a:ln>
        </p:spPr>
        <p:txBody>
          <a:bodyPr anchorCtr="0" anchor="ctr"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3 1">
  <p:cSld name="CUSTOM_3_2_1_1_1_1_1_1_1">
    <p:bg>
      <p:bgPr>
        <a:solidFill>
          <a:schemeClr val="lt2"/>
        </a:solidFill>
      </p:bgPr>
    </p:bg>
    <p:spTree>
      <p:nvGrpSpPr>
        <p:cNvPr id="152" name="Shape 152"/>
        <p:cNvGrpSpPr/>
        <p:nvPr/>
      </p:nvGrpSpPr>
      <p:grpSpPr>
        <a:xfrm>
          <a:off x="0" y="0"/>
          <a:ext cx="0" cy="0"/>
          <a:chOff x="0" y="0"/>
          <a:chExt cx="0" cy="0"/>
        </a:xfrm>
      </p:grpSpPr>
      <p:sp>
        <p:nvSpPr>
          <p:cNvPr id="153" name="Google Shape;153;p30"/>
          <p:cNvSpPr txBox="1"/>
          <p:nvPr>
            <p:ph type="title"/>
          </p:nvPr>
        </p:nvSpPr>
        <p:spPr>
          <a:xfrm>
            <a:off x="609600" y="595767"/>
            <a:ext cx="10972800" cy="7587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None/>
              <a:defRPr/>
            </a:lvl1pPr>
            <a:lvl2pPr lvl="1">
              <a:spcBef>
                <a:spcPts val="0"/>
              </a:spcBef>
              <a:spcAft>
                <a:spcPts val="0"/>
              </a:spcAft>
              <a:buSzPts val="2900"/>
              <a:buNone/>
              <a:defRPr>
                <a:latin typeface="Inter"/>
                <a:ea typeface="Inter"/>
                <a:cs typeface="Inter"/>
                <a:sym typeface="Inter"/>
              </a:defRPr>
            </a:lvl2pPr>
            <a:lvl3pPr lvl="2">
              <a:spcBef>
                <a:spcPts val="0"/>
              </a:spcBef>
              <a:spcAft>
                <a:spcPts val="0"/>
              </a:spcAft>
              <a:buSzPts val="2900"/>
              <a:buNone/>
              <a:defRPr>
                <a:latin typeface="Inter"/>
                <a:ea typeface="Inter"/>
                <a:cs typeface="Inter"/>
                <a:sym typeface="Inter"/>
              </a:defRPr>
            </a:lvl3pPr>
            <a:lvl4pPr lvl="3">
              <a:spcBef>
                <a:spcPts val="0"/>
              </a:spcBef>
              <a:spcAft>
                <a:spcPts val="0"/>
              </a:spcAft>
              <a:buSzPts val="2900"/>
              <a:buNone/>
              <a:defRPr>
                <a:latin typeface="Inter"/>
                <a:ea typeface="Inter"/>
                <a:cs typeface="Inter"/>
                <a:sym typeface="Inter"/>
              </a:defRPr>
            </a:lvl4pPr>
            <a:lvl5pPr lvl="4">
              <a:spcBef>
                <a:spcPts val="0"/>
              </a:spcBef>
              <a:spcAft>
                <a:spcPts val="0"/>
              </a:spcAft>
              <a:buSzPts val="2900"/>
              <a:buNone/>
              <a:defRPr>
                <a:latin typeface="Inter"/>
                <a:ea typeface="Inter"/>
                <a:cs typeface="Inter"/>
                <a:sym typeface="Inter"/>
              </a:defRPr>
            </a:lvl5pPr>
            <a:lvl6pPr lvl="5">
              <a:spcBef>
                <a:spcPts val="0"/>
              </a:spcBef>
              <a:spcAft>
                <a:spcPts val="0"/>
              </a:spcAft>
              <a:buSzPts val="2900"/>
              <a:buNone/>
              <a:defRPr>
                <a:latin typeface="Inter"/>
                <a:ea typeface="Inter"/>
                <a:cs typeface="Inter"/>
                <a:sym typeface="Inter"/>
              </a:defRPr>
            </a:lvl6pPr>
            <a:lvl7pPr lvl="6">
              <a:spcBef>
                <a:spcPts val="0"/>
              </a:spcBef>
              <a:spcAft>
                <a:spcPts val="0"/>
              </a:spcAft>
              <a:buSzPts val="2900"/>
              <a:buNone/>
              <a:defRPr>
                <a:latin typeface="Inter"/>
                <a:ea typeface="Inter"/>
                <a:cs typeface="Inter"/>
                <a:sym typeface="Inter"/>
              </a:defRPr>
            </a:lvl7pPr>
            <a:lvl8pPr lvl="7">
              <a:spcBef>
                <a:spcPts val="0"/>
              </a:spcBef>
              <a:spcAft>
                <a:spcPts val="0"/>
              </a:spcAft>
              <a:buSzPts val="2900"/>
              <a:buNone/>
              <a:defRPr>
                <a:latin typeface="Inter"/>
                <a:ea typeface="Inter"/>
                <a:cs typeface="Inter"/>
                <a:sym typeface="Inter"/>
              </a:defRPr>
            </a:lvl8pPr>
            <a:lvl9pPr lvl="8">
              <a:spcBef>
                <a:spcPts val="0"/>
              </a:spcBef>
              <a:spcAft>
                <a:spcPts val="0"/>
              </a:spcAft>
              <a:buSzPts val="2900"/>
              <a:buNone/>
              <a:defRPr>
                <a:latin typeface="Inter"/>
                <a:ea typeface="Inter"/>
                <a:cs typeface="Inter"/>
                <a:sym typeface="Inter"/>
              </a:defRPr>
            </a:lvl9pPr>
          </a:lstStyle>
          <a:p/>
        </p:txBody>
      </p:sp>
      <p:sp>
        <p:nvSpPr>
          <p:cNvPr id="154" name="Google Shape;154;p30"/>
          <p:cNvSpPr txBox="1"/>
          <p:nvPr>
            <p:ph idx="1" type="subTitle"/>
          </p:nvPr>
        </p:nvSpPr>
        <p:spPr>
          <a:xfrm>
            <a:off x="609600" y="1718867"/>
            <a:ext cx="2856300" cy="13149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700">
                <a:solidFill>
                  <a:schemeClr val="dk1"/>
                </a:solidFill>
                <a:latin typeface="Hanken Grotesk SemiBold"/>
                <a:ea typeface="Hanken Grotesk SemiBold"/>
                <a:cs typeface="Hanken Grotesk SemiBold"/>
                <a:sym typeface="Hanken Grotesk SemiBold"/>
              </a:defRPr>
            </a:lvl1pPr>
            <a:lvl2pPr lvl="1">
              <a:spcBef>
                <a:spcPts val="1300"/>
              </a:spcBef>
              <a:spcAft>
                <a:spcPts val="0"/>
              </a:spcAft>
              <a:buClr>
                <a:schemeClr val="dk1"/>
              </a:buClr>
              <a:buSzPts val="1700"/>
              <a:buNone/>
              <a:defRPr sz="1700">
                <a:solidFill>
                  <a:schemeClr val="dk1"/>
                </a:solidFill>
              </a:defRPr>
            </a:lvl2pPr>
            <a:lvl3pPr lvl="2">
              <a:spcBef>
                <a:spcPts val="0"/>
              </a:spcBef>
              <a:spcAft>
                <a:spcPts val="0"/>
              </a:spcAft>
              <a:buClr>
                <a:schemeClr val="dk1"/>
              </a:buClr>
              <a:buSzPts val="1700"/>
              <a:buNone/>
              <a:defRPr sz="1700">
                <a:solidFill>
                  <a:schemeClr val="dk1"/>
                </a:solidFill>
              </a:defRPr>
            </a:lvl3pPr>
            <a:lvl4pPr lvl="3">
              <a:spcBef>
                <a:spcPts val="0"/>
              </a:spcBef>
              <a:spcAft>
                <a:spcPts val="0"/>
              </a:spcAft>
              <a:buClr>
                <a:schemeClr val="dk1"/>
              </a:buClr>
              <a:buSzPts val="1700"/>
              <a:buNone/>
              <a:defRPr sz="1700">
                <a:solidFill>
                  <a:schemeClr val="dk1"/>
                </a:solidFill>
              </a:defRPr>
            </a:lvl4pPr>
            <a:lvl5pPr lvl="4">
              <a:spcBef>
                <a:spcPts val="0"/>
              </a:spcBef>
              <a:spcAft>
                <a:spcPts val="0"/>
              </a:spcAft>
              <a:buClr>
                <a:schemeClr val="dk1"/>
              </a:buClr>
              <a:buSzPts val="1700"/>
              <a:buNone/>
              <a:defRPr sz="1700">
                <a:solidFill>
                  <a:schemeClr val="dk1"/>
                </a:solidFill>
              </a:defRPr>
            </a:lvl5pPr>
            <a:lvl6pPr lvl="5">
              <a:spcBef>
                <a:spcPts val="0"/>
              </a:spcBef>
              <a:spcAft>
                <a:spcPts val="0"/>
              </a:spcAft>
              <a:buClr>
                <a:schemeClr val="dk1"/>
              </a:buClr>
              <a:buSzPts val="1700"/>
              <a:buNone/>
              <a:defRPr sz="1700">
                <a:solidFill>
                  <a:schemeClr val="dk1"/>
                </a:solidFill>
              </a:defRPr>
            </a:lvl6pPr>
            <a:lvl7pPr lvl="6">
              <a:spcBef>
                <a:spcPts val="0"/>
              </a:spcBef>
              <a:spcAft>
                <a:spcPts val="0"/>
              </a:spcAft>
              <a:buClr>
                <a:schemeClr val="dk1"/>
              </a:buClr>
              <a:buSzPts val="1700"/>
              <a:buNone/>
              <a:defRPr sz="1700">
                <a:solidFill>
                  <a:schemeClr val="dk1"/>
                </a:solidFill>
              </a:defRPr>
            </a:lvl7pPr>
            <a:lvl8pPr lvl="7">
              <a:spcBef>
                <a:spcPts val="0"/>
              </a:spcBef>
              <a:spcAft>
                <a:spcPts val="0"/>
              </a:spcAft>
              <a:buClr>
                <a:schemeClr val="dk1"/>
              </a:buClr>
              <a:buSzPts val="1700"/>
              <a:buNone/>
              <a:defRPr sz="1700">
                <a:solidFill>
                  <a:schemeClr val="dk1"/>
                </a:solidFill>
              </a:defRPr>
            </a:lvl8pPr>
            <a:lvl9pPr lvl="8">
              <a:spcBef>
                <a:spcPts val="0"/>
              </a:spcBef>
              <a:spcAft>
                <a:spcPts val="0"/>
              </a:spcAft>
              <a:buClr>
                <a:schemeClr val="dk1"/>
              </a:buClr>
              <a:buSzPts val="1700"/>
              <a:buNone/>
              <a:defRPr sz="1700">
                <a:solidFill>
                  <a:schemeClr val="dk1"/>
                </a:solidFill>
              </a:defRPr>
            </a:lvl9pPr>
          </a:lstStyle>
          <a:p/>
        </p:txBody>
      </p:sp>
      <p:sp>
        <p:nvSpPr>
          <p:cNvPr id="155" name="Google Shape;155;p30"/>
          <p:cNvSpPr txBox="1"/>
          <p:nvPr>
            <p:ph idx="2" type="body"/>
          </p:nvPr>
        </p:nvSpPr>
        <p:spPr>
          <a:xfrm>
            <a:off x="3666467" y="1718833"/>
            <a:ext cx="7916100" cy="1314900"/>
          </a:xfrm>
          <a:prstGeom prst="rect">
            <a:avLst/>
          </a:prstGeom>
          <a:noFill/>
          <a:ln>
            <a:noFill/>
          </a:ln>
        </p:spPr>
        <p:txBody>
          <a:bodyPr anchorCtr="0" anchor="ctr" bIns="121900" lIns="121900" spcFirstLastPara="1" rIns="121900" wrap="square" tIns="121900">
            <a:normAutofit/>
          </a:bodyPr>
          <a:lstStyle>
            <a:lvl1pPr indent="-323850" lvl="0" marL="457200">
              <a:spcBef>
                <a:spcPts val="0"/>
              </a:spcBef>
              <a:spcAft>
                <a:spcPts val="0"/>
              </a:spcAft>
              <a:buClr>
                <a:schemeClr val="dk1"/>
              </a:buClr>
              <a:buSzPts val="1500"/>
              <a:buChar char="•"/>
              <a:defRPr sz="1500">
                <a:solidFill>
                  <a:schemeClr val="dk1"/>
                </a:solidFill>
              </a:defRPr>
            </a:lvl1pPr>
            <a:lvl2pPr indent="-323850" lvl="1" marL="914400">
              <a:spcBef>
                <a:spcPts val="1300"/>
              </a:spcBef>
              <a:spcAft>
                <a:spcPts val="0"/>
              </a:spcAft>
              <a:buClr>
                <a:schemeClr val="dk1"/>
              </a:buClr>
              <a:buSzPts val="1500"/>
              <a:buChar char="○"/>
              <a:defRPr sz="1500">
                <a:solidFill>
                  <a:schemeClr val="dk1"/>
                </a:solidFill>
              </a:defRPr>
            </a:lvl2pPr>
            <a:lvl3pPr indent="-323850" lvl="2" marL="1371600">
              <a:spcBef>
                <a:spcPts val="1300"/>
              </a:spcBef>
              <a:spcAft>
                <a:spcPts val="0"/>
              </a:spcAft>
              <a:buClr>
                <a:schemeClr val="dk1"/>
              </a:buClr>
              <a:buSzPts val="1500"/>
              <a:buChar char="■"/>
              <a:defRPr sz="1500">
                <a:solidFill>
                  <a:schemeClr val="dk1"/>
                </a:solidFill>
              </a:defRPr>
            </a:lvl3pPr>
            <a:lvl4pPr indent="-323850" lvl="3" marL="1828800">
              <a:spcBef>
                <a:spcPts val="1300"/>
              </a:spcBef>
              <a:spcAft>
                <a:spcPts val="0"/>
              </a:spcAft>
              <a:buClr>
                <a:schemeClr val="dk1"/>
              </a:buClr>
              <a:buSzPts val="1500"/>
              <a:buChar char="●"/>
              <a:defRPr sz="1500">
                <a:solidFill>
                  <a:schemeClr val="dk1"/>
                </a:solidFill>
              </a:defRPr>
            </a:lvl4pPr>
            <a:lvl5pPr indent="-323850" lvl="4" marL="2286000">
              <a:spcBef>
                <a:spcPts val="1300"/>
              </a:spcBef>
              <a:spcAft>
                <a:spcPts val="0"/>
              </a:spcAft>
              <a:buClr>
                <a:schemeClr val="dk1"/>
              </a:buClr>
              <a:buSzPts val="1500"/>
              <a:buChar char="○"/>
              <a:defRPr sz="1500">
                <a:solidFill>
                  <a:schemeClr val="dk1"/>
                </a:solidFill>
              </a:defRPr>
            </a:lvl5pPr>
            <a:lvl6pPr indent="-323850" lvl="5" marL="2743200">
              <a:spcBef>
                <a:spcPts val="1300"/>
              </a:spcBef>
              <a:spcAft>
                <a:spcPts val="0"/>
              </a:spcAft>
              <a:buClr>
                <a:schemeClr val="dk1"/>
              </a:buClr>
              <a:buSzPts val="1500"/>
              <a:buChar char="■"/>
              <a:defRPr sz="1500">
                <a:solidFill>
                  <a:schemeClr val="dk1"/>
                </a:solidFill>
              </a:defRPr>
            </a:lvl6pPr>
            <a:lvl7pPr indent="-323850" lvl="6" marL="3200400">
              <a:spcBef>
                <a:spcPts val="1300"/>
              </a:spcBef>
              <a:spcAft>
                <a:spcPts val="0"/>
              </a:spcAft>
              <a:buClr>
                <a:schemeClr val="dk1"/>
              </a:buClr>
              <a:buSzPts val="1500"/>
              <a:buChar char="●"/>
              <a:defRPr sz="1500">
                <a:solidFill>
                  <a:schemeClr val="dk1"/>
                </a:solidFill>
              </a:defRPr>
            </a:lvl7pPr>
            <a:lvl8pPr indent="-323850" lvl="7" marL="3657600">
              <a:spcBef>
                <a:spcPts val="1300"/>
              </a:spcBef>
              <a:spcAft>
                <a:spcPts val="0"/>
              </a:spcAft>
              <a:buClr>
                <a:schemeClr val="dk1"/>
              </a:buClr>
              <a:buSzPts val="1500"/>
              <a:buChar char="○"/>
              <a:defRPr sz="1500">
                <a:solidFill>
                  <a:schemeClr val="dk1"/>
                </a:solidFill>
              </a:defRPr>
            </a:lvl8pPr>
            <a:lvl9pPr indent="-323850" lvl="8" marL="4114800">
              <a:spcBef>
                <a:spcPts val="1300"/>
              </a:spcBef>
              <a:spcAft>
                <a:spcPts val="1300"/>
              </a:spcAft>
              <a:buClr>
                <a:schemeClr val="dk1"/>
              </a:buClr>
              <a:buSzPts val="1500"/>
              <a:buChar char="■"/>
              <a:defRPr sz="1500">
                <a:solidFill>
                  <a:schemeClr val="dk1"/>
                </a:solidFill>
              </a:defRPr>
            </a:lvl9pPr>
          </a:lstStyle>
          <a:p/>
        </p:txBody>
      </p:sp>
      <p:sp>
        <p:nvSpPr>
          <p:cNvPr id="156" name="Google Shape;156;p30"/>
          <p:cNvSpPr txBox="1"/>
          <p:nvPr>
            <p:ph idx="3" type="subTitle"/>
          </p:nvPr>
        </p:nvSpPr>
        <p:spPr>
          <a:xfrm>
            <a:off x="609600" y="3196200"/>
            <a:ext cx="2856300" cy="13149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700">
                <a:solidFill>
                  <a:schemeClr val="dk1"/>
                </a:solidFill>
                <a:latin typeface="Hanken Grotesk SemiBold"/>
                <a:ea typeface="Hanken Grotesk SemiBold"/>
                <a:cs typeface="Hanken Grotesk SemiBold"/>
                <a:sym typeface="Hanken Grotesk SemiBold"/>
              </a:defRPr>
            </a:lvl1pPr>
            <a:lvl2pPr lvl="1">
              <a:spcBef>
                <a:spcPts val="1300"/>
              </a:spcBef>
              <a:spcAft>
                <a:spcPts val="0"/>
              </a:spcAft>
              <a:buClr>
                <a:schemeClr val="dk1"/>
              </a:buClr>
              <a:buSzPts val="1700"/>
              <a:buNone/>
              <a:defRPr sz="1700">
                <a:solidFill>
                  <a:schemeClr val="dk1"/>
                </a:solidFill>
              </a:defRPr>
            </a:lvl2pPr>
            <a:lvl3pPr lvl="2">
              <a:spcBef>
                <a:spcPts val="0"/>
              </a:spcBef>
              <a:spcAft>
                <a:spcPts val="0"/>
              </a:spcAft>
              <a:buClr>
                <a:schemeClr val="dk1"/>
              </a:buClr>
              <a:buSzPts val="1700"/>
              <a:buNone/>
              <a:defRPr sz="1700">
                <a:solidFill>
                  <a:schemeClr val="dk1"/>
                </a:solidFill>
              </a:defRPr>
            </a:lvl3pPr>
            <a:lvl4pPr lvl="3">
              <a:spcBef>
                <a:spcPts val="0"/>
              </a:spcBef>
              <a:spcAft>
                <a:spcPts val="0"/>
              </a:spcAft>
              <a:buClr>
                <a:schemeClr val="dk1"/>
              </a:buClr>
              <a:buSzPts val="1700"/>
              <a:buNone/>
              <a:defRPr sz="1700">
                <a:solidFill>
                  <a:schemeClr val="dk1"/>
                </a:solidFill>
              </a:defRPr>
            </a:lvl4pPr>
            <a:lvl5pPr lvl="4">
              <a:spcBef>
                <a:spcPts val="0"/>
              </a:spcBef>
              <a:spcAft>
                <a:spcPts val="0"/>
              </a:spcAft>
              <a:buClr>
                <a:schemeClr val="dk1"/>
              </a:buClr>
              <a:buSzPts val="1700"/>
              <a:buNone/>
              <a:defRPr sz="1700">
                <a:solidFill>
                  <a:schemeClr val="dk1"/>
                </a:solidFill>
              </a:defRPr>
            </a:lvl5pPr>
            <a:lvl6pPr lvl="5">
              <a:spcBef>
                <a:spcPts val="0"/>
              </a:spcBef>
              <a:spcAft>
                <a:spcPts val="0"/>
              </a:spcAft>
              <a:buClr>
                <a:schemeClr val="dk1"/>
              </a:buClr>
              <a:buSzPts val="1700"/>
              <a:buNone/>
              <a:defRPr sz="1700">
                <a:solidFill>
                  <a:schemeClr val="dk1"/>
                </a:solidFill>
              </a:defRPr>
            </a:lvl6pPr>
            <a:lvl7pPr lvl="6">
              <a:spcBef>
                <a:spcPts val="0"/>
              </a:spcBef>
              <a:spcAft>
                <a:spcPts val="0"/>
              </a:spcAft>
              <a:buClr>
                <a:schemeClr val="dk1"/>
              </a:buClr>
              <a:buSzPts val="1700"/>
              <a:buNone/>
              <a:defRPr sz="1700">
                <a:solidFill>
                  <a:schemeClr val="dk1"/>
                </a:solidFill>
              </a:defRPr>
            </a:lvl7pPr>
            <a:lvl8pPr lvl="7">
              <a:spcBef>
                <a:spcPts val="0"/>
              </a:spcBef>
              <a:spcAft>
                <a:spcPts val="0"/>
              </a:spcAft>
              <a:buClr>
                <a:schemeClr val="dk1"/>
              </a:buClr>
              <a:buSzPts val="1700"/>
              <a:buNone/>
              <a:defRPr sz="1700">
                <a:solidFill>
                  <a:schemeClr val="dk1"/>
                </a:solidFill>
              </a:defRPr>
            </a:lvl8pPr>
            <a:lvl9pPr lvl="8">
              <a:spcBef>
                <a:spcPts val="0"/>
              </a:spcBef>
              <a:spcAft>
                <a:spcPts val="0"/>
              </a:spcAft>
              <a:buClr>
                <a:schemeClr val="dk1"/>
              </a:buClr>
              <a:buSzPts val="1700"/>
              <a:buNone/>
              <a:defRPr sz="1700">
                <a:solidFill>
                  <a:schemeClr val="dk1"/>
                </a:solidFill>
              </a:defRPr>
            </a:lvl9pPr>
          </a:lstStyle>
          <a:p/>
        </p:txBody>
      </p:sp>
      <p:sp>
        <p:nvSpPr>
          <p:cNvPr id="157" name="Google Shape;157;p30"/>
          <p:cNvSpPr txBox="1"/>
          <p:nvPr>
            <p:ph idx="4" type="body"/>
          </p:nvPr>
        </p:nvSpPr>
        <p:spPr>
          <a:xfrm>
            <a:off x="3666400" y="4675200"/>
            <a:ext cx="7916100" cy="1314900"/>
          </a:xfrm>
          <a:prstGeom prst="rect">
            <a:avLst/>
          </a:prstGeom>
          <a:noFill/>
          <a:ln>
            <a:noFill/>
          </a:ln>
        </p:spPr>
        <p:txBody>
          <a:bodyPr anchorCtr="0" anchor="ctr" bIns="121900" lIns="121900" spcFirstLastPara="1" rIns="121900" wrap="square" tIns="121900">
            <a:normAutofit/>
          </a:bodyPr>
          <a:lstStyle>
            <a:lvl1pPr indent="-323850" lvl="0" marL="457200">
              <a:spcBef>
                <a:spcPts val="0"/>
              </a:spcBef>
              <a:spcAft>
                <a:spcPts val="0"/>
              </a:spcAft>
              <a:buClr>
                <a:schemeClr val="dk1"/>
              </a:buClr>
              <a:buSzPts val="1500"/>
              <a:buChar char="•"/>
              <a:defRPr sz="1500">
                <a:solidFill>
                  <a:schemeClr val="dk1"/>
                </a:solidFill>
              </a:defRPr>
            </a:lvl1pPr>
            <a:lvl2pPr indent="-323850" lvl="1" marL="914400">
              <a:spcBef>
                <a:spcPts val="1300"/>
              </a:spcBef>
              <a:spcAft>
                <a:spcPts val="0"/>
              </a:spcAft>
              <a:buClr>
                <a:schemeClr val="dk1"/>
              </a:buClr>
              <a:buSzPts val="1500"/>
              <a:buChar char="○"/>
              <a:defRPr sz="1500">
                <a:solidFill>
                  <a:schemeClr val="dk1"/>
                </a:solidFill>
              </a:defRPr>
            </a:lvl2pPr>
            <a:lvl3pPr indent="-323850" lvl="2" marL="1371600">
              <a:spcBef>
                <a:spcPts val="1300"/>
              </a:spcBef>
              <a:spcAft>
                <a:spcPts val="0"/>
              </a:spcAft>
              <a:buClr>
                <a:schemeClr val="dk1"/>
              </a:buClr>
              <a:buSzPts val="1500"/>
              <a:buChar char="■"/>
              <a:defRPr sz="1500">
                <a:solidFill>
                  <a:schemeClr val="dk1"/>
                </a:solidFill>
              </a:defRPr>
            </a:lvl3pPr>
            <a:lvl4pPr indent="-323850" lvl="3" marL="1828800">
              <a:spcBef>
                <a:spcPts val="1300"/>
              </a:spcBef>
              <a:spcAft>
                <a:spcPts val="0"/>
              </a:spcAft>
              <a:buClr>
                <a:schemeClr val="dk1"/>
              </a:buClr>
              <a:buSzPts val="1500"/>
              <a:buChar char="●"/>
              <a:defRPr sz="1500">
                <a:solidFill>
                  <a:schemeClr val="dk1"/>
                </a:solidFill>
              </a:defRPr>
            </a:lvl4pPr>
            <a:lvl5pPr indent="-323850" lvl="4" marL="2286000">
              <a:spcBef>
                <a:spcPts val="1300"/>
              </a:spcBef>
              <a:spcAft>
                <a:spcPts val="0"/>
              </a:spcAft>
              <a:buClr>
                <a:schemeClr val="dk1"/>
              </a:buClr>
              <a:buSzPts val="1500"/>
              <a:buChar char="○"/>
              <a:defRPr sz="1500">
                <a:solidFill>
                  <a:schemeClr val="dk1"/>
                </a:solidFill>
              </a:defRPr>
            </a:lvl5pPr>
            <a:lvl6pPr indent="-323850" lvl="5" marL="2743200">
              <a:spcBef>
                <a:spcPts val="1300"/>
              </a:spcBef>
              <a:spcAft>
                <a:spcPts val="0"/>
              </a:spcAft>
              <a:buClr>
                <a:schemeClr val="dk1"/>
              </a:buClr>
              <a:buSzPts val="1500"/>
              <a:buChar char="■"/>
              <a:defRPr sz="1500">
                <a:solidFill>
                  <a:schemeClr val="dk1"/>
                </a:solidFill>
              </a:defRPr>
            </a:lvl6pPr>
            <a:lvl7pPr indent="-323850" lvl="6" marL="3200400">
              <a:spcBef>
                <a:spcPts val="1300"/>
              </a:spcBef>
              <a:spcAft>
                <a:spcPts val="0"/>
              </a:spcAft>
              <a:buClr>
                <a:schemeClr val="dk1"/>
              </a:buClr>
              <a:buSzPts val="1500"/>
              <a:buChar char="●"/>
              <a:defRPr sz="1500">
                <a:solidFill>
                  <a:schemeClr val="dk1"/>
                </a:solidFill>
              </a:defRPr>
            </a:lvl7pPr>
            <a:lvl8pPr indent="-323850" lvl="7" marL="3657600">
              <a:spcBef>
                <a:spcPts val="1300"/>
              </a:spcBef>
              <a:spcAft>
                <a:spcPts val="0"/>
              </a:spcAft>
              <a:buClr>
                <a:schemeClr val="dk1"/>
              </a:buClr>
              <a:buSzPts val="1500"/>
              <a:buChar char="○"/>
              <a:defRPr sz="1500">
                <a:solidFill>
                  <a:schemeClr val="dk1"/>
                </a:solidFill>
              </a:defRPr>
            </a:lvl8pPr>
            <a:lvl9pPr indent="-323850" lvl="8" marL="4114800">
              <a:spcBef>
                <a:spcPts val="1300"/>
              </a:spcBef>
              <a:spcAft>
                <a:spcPts val="1300"/>
              </a:spcAft>
              <a:buClr>
                <a:schemeClr val="dk1"/>
              </a:buClr>
              <a:buSzPts val="1500"/>
              <a:buChar char="■"/>
              <a:defRPr sz="1500">
                <a:solidFill>
                  <a:schemeClr val="dk1"/>
                </a:solidFill>
              </a:defRPr>
            </a:lvl9pPr>
          </a:lstStyle>
          <a:p/>
        </p:txBody>
      </p:sp>
      <p:sp>
        <p:nvSpPr>
          <p:cNvPr id="158" name="Google Shape;158;p30"/>
          <p:cNvSpPr txBox="1"/>
          <p:nvPr>
            <p:ph idx="5" type="body"/>
          </p:nvPr>
        </p:nvSpPr>
        <p:spPr>
          <a:xfrm>
            <a:off x="3666400" y="3197033"/>
            <a:ext cx="7916100" cy="1314900"/>
          </a:xfrm>
          <a:prstGeom prst="rect">
            <a:avLst/>
          </a:prstGeom>
          <a:noFill/>
          <a:ln>
            <a:noFill/>
          </a:ln>
        </p:spPr>
        <p:txBody>
          <a:bodyPr anchorCtr="0" anchor="ctr" bIns="121900" lIns="121900" spcFirstLastPara="1" rIns="121900" wrap="square" tIns="121900">
            <a:normAutofit/>
          </a:bodyPr>
          <a:lstStyle>
            <a:lvl1pPr indent="-323850" lvl="0" marL="457200">
              <a:spcBef>
                <a:spcPts val="0"/>
              </a:spcBef>
              <a:spcAft>
                <a:spcPts val="0"/>
              </a:spcAft>
              <a:buClr>
                <a:schemeClr val="dk1"/>
              </a:buClr>
              <a:buSzPts val="1500"/>
              <a:buChar char="•"/>
              <a:defRPr sz="1500">
                <a:solidFill>
                  <a:schemeClr val="dk1"/>
                </a:solidFill>
              </a:defRPr>
            </a:lvl1pPr>
            <a:lvl2pPr indent="-323850" lvl="1" marL="914400">
              <a:spcBef>
                <a:spcPts val="1300"/>
              </a:spcBef>
              <a:spcAft>
                <a:spcPts val="0"/>
              </a:spcAft>
              <a:buClr>
                <a:schemeClr val="dk1"/>
              </a:buClr>
              <a:buSzPts val="1500"/>
              <a:buChar char="○"/>
              <a:defRPr sz="1500">
                <a:solidFill>
                  <a:schemeClr val="dk1"/>
                </a:solidFill>
              </a:defRPr>
            </a:lvl2pPr>
            <a:lvl3pPr indent="-323850" lvl="2" marL="1371600">
              <a:spcBef>
                <a:spcPts val="1300"/>
              </a:spcBef>
              <a:spcAft>
                <a:spcPts val="0"/>
              </a:spcAft>
              <a:buClr>
                <a:schemeClr val="dk1"/>
              </a:buClr>
              <a:buSzPts val="1500"/>
              <a:buChar char="■"/>
              <a:defRPr sz="1500">
                <a:solidFill>
                  <a:schemeClr val="dk1"/>
                </a:solidFill>
              </a:defRPr>
            </a:lvl3pPr>
            <a:lvl4pPr indent="-323850" lvl="3" marL="1828800">
              <a:spcBef>
                <a:spcPts val="1300"/>
              </a:spcBef>
              <a:spcAft>
                <a:spcPts val="0"/>
              </a:spcAft>
              <a:buClr>
                <a:schemeClr val="dk1"/>
              </a:buClr>
              <a:buSzPts val="1500"/>
              <a:buChar char="●"/>
              <a:defRPr sz="1500">
                <a:solidFill>
                  <a:schemeClr val="dk1"/>
                </a:solidFill>
              </a:defRPr>
            </a:lvl4pPr>
            <a:lvl5pPr indent="-323850" lvl="4" marL="2286000">
              <a:spcBef>
                <a:spcPts val="1300"/>
              </a:spcBef>
              <a:spcAft>
                <a:spcPts val="0"/>
              </a:spcAft>
              <a:buClr>
                <a:schemeClr val="dk1"/>
              </a:buClr>
              <a:buSzPts val="1500"/>
              <a:buChar char="○"/>
              <a:defRPr sz="1500">
                <a:solidFill>
                  <a:schemeClr val="dk1"/>
                </a:solidFill>
              </a:defRPr>
            </a:lvl5pPr>
            <a:lvl6pPr indent="-323850" lvl="5" marL="2743200">
              <a:spcBef>
                <a:spcPts val="1300"/>
              </a:spcBef>
              <a:spcAft>
                <a:spcPts val="0"/>
              </a:spcAft>
              <a:buClr>
                <a:schemeClr val="dk1"/>
              </a:buClr>
              <a:buSzPts val="1500"/>
              <a:buChar char="■"/>
              <a:defRPr sz="1500">
                <a:solidFill>
                  <a:schemeClr val="dk1"/>
                </a:solidFill>
              </a:defRPr>
            </a:lvl6pPr>
            <a:lvl7pPr indent="-323850" lvl="6" marL="3200400">
              <a:spcBef>
                <a:spcPts val="1300"/>
              </a:spcBef>
              <a:spcAft>
                <a:spcPts val="0"/>
              </a:spcAft>
              <a:buClr>
                <a:schemeClr val="dk1"/>
              </a:buClr>
              <a:buSzPts val="1500"/>
              <a:buChar char="●"/>
              <a:defRPr sz="1500">
                <a:solidFill>
                  <a:schemeClr val="dk1"/>
                </a:solidFill>
              </a:defRPr>
            </a:lvl7pPr>
            <a:lvl8pPr indent="-323850" lvl="7" marL="3657600">
              <a:spcBef>
                <a:spcPts val="1300"/>
              </a:spcBef>
              <a:spcAft>
                <a:spcPts val="0"/>
              </a:spcAft>
              <a:buClr>
                <a:schemeClr val="dk1"/>
              </a:buClr>
              <a:buSzPts val="1500"/>
              <a:buChar char="○"/>
              <a:defRPr sz="1500">
                <a:solidFill>
                  <a:schemeClr val="dk1"/>
                </a:solidFill>
              </a:defRPr>
            </a:lvl8pPr>
            <a:lvl9pPr indent="-323850" lvl="8" marL="4114800">
              <a:spcBef>
                <a:spcPts val="1300"/>
              </a:spcBef>
              <a:spcAft>
                <a:spcPts val="1300"/>
              </a:spcAft>
              <a:buClr>
                <a:schemeClr val="dk1"/>
              </a:buClr>
              <a:buSzPts val="1500"/>
              <a:buChar char="■"/>
              <a:defRPr sz="1500">
                <a:solidFill>
                  <a:schemeClr val="dk1"/>
                </a:solidFill>
              </a:defRPr>
            </a:lvl9pPr>
          </a:lstStyle>
          <a:p/>
        </p:txBody>
      </p:sp>
      <p:sp>
        <p:nvSpPr>
          <p:cNvPr id="159" name="Google Shape;159;p30"/>
          <p:cNvSpPr txBox="1"/>
          <p:nvPr>
            <p:ph idx="6" type="subTitle"/>
          </p:nvPr>
        </p:nvSpPr>
        <p:spPr>
          <a:xfrm>
            <a:off x="609600" y="4673533"/>
            <a:ext cx="2856300" cy="13149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700">
                <a:solidFill>
                  <a:schemeClr val="dk1"/>
                </a:solidFill>
                <a:latin typeface="Hanken Grotesk SemiBold"/>
                <a:ea typeface="Hanken Grotesk SemiBold"/>
                <a:cs typeface="Hanken Grotesk SemiBold"/>
                <a:sym typeface="Hanken Grotesk SemiBold"/>
              </a:defRPr>
            </a:lvl1pPr>
            <a:lvl2pPr lvl="1">
              <a:spcBef>
                <a:spcPts val="1300"/>
              </a:spcBef>
              <a:spcAft>
                <a:spcPts val="0"/>
              </a:spcAft>
              <a:buClr>
                <a:schemeClr val="dk1"/>
              </a:buClr>
              <a:buSzPts val="1700"/>
              <a:buNone/>
              <a:defRPr sz="1700">
                <a:solidFill>
                  <a:schemeClr val="dk1"/>
                </a:solidFill>
              </a:defRPr>
            </a:lvl2pPr>
            <a:lvl3pPr lvl="2">
              <a:spcBef>
                <a:spcPts val="0"/>
              </a:spcBef>
              <a:spcAft>
                <a:spcPts val="0"/>
              </a:spcAft>
              <a:buClr>
                <a:schemeClr val="dk1"/>
              </a:buClr>
              <a:buSzPts val="1700"/>
              <a:buNone/>
              <a:defRPr sz="1700">
                <a:solidFill>
                  <a:schemeClr val="dk1"/>
                </a:solidFill>
              </a:defRPr>
            </a:lvl3pPr>
            <a:lvl4pPr lvl="3">
              <a:spcBef>
                <a:spcPts val="0"/>
              </a:spcBef>
              <a:spcAft>
                <a:spcPts val="0"/>
              </a:spcAft>
              <a:buClr>
                <a:schemeClr val="dk1"/>
              </a:buClr>
              <a:buSzPts val="1700"/>
              <a:buNone/>
              <a:defRPr sz="1700">
                <a:solidFill>
                  <a:schemeClr val="dk1"/>
                </a:solidFill>
              </a:defRPr>
            </a:lvl4pPr>
            <a:lvl5pPr lvl="4">
              <a:spcBef>
                <a:spcPts val="0"/>
              </a:spcBef>
              <a:spcAft>
                <a:spcPts val="0"/>
              </a:spcAft>
              <a:buClr>
                <a:schemeClr val="dk1"/>
              </a:buClr>
              <a:buSzPts val="1700"/>
              <a:buNone/>
              <a:defRPr sz="1700">
                <a:solidFill>
                  <a:schemeClr val="dk1"/>
                </a:solidFill>
              </a:defRPr>
            </a:lvl5pPr>
            <a:lvl6pPr lvl="5">
              <a:spcBef>
                <a:spcPts val="0"/>
              </a:spcBef>
              <a:spcAft>
                <a:spcPts val="0"/>
              </a:spcAft>
              <a:buClr>
                <a:schemeClr val="dk1"/>
              </a:buClr>
              <a:buSzPts val="1700"/>
              <a:buNone/>
              <a:defRPr sz="1700">
                <a:solidFill>
                  <a:schemeClr val="dk1"/>
                </a:solidFill>
              </a:defRPr>
            </a:lvl6pPr>
            <a:lvl7pPr lvl="6">
              <a:spcBef>
                <a:spcPts val="0"/>
              </a:spcBef>
              <a:spcAft>
                <a:spcPts val="0"/>
              </a:spcAft>
              <a:buClr>
                <a:schemeClr val="dk1"/>
              </a:buClr>
              <a:buSzPts val="1700"/>
              <a:buNone/>
              <a:defRPr sz="1700">
                <a:solidFill>
                  <a:schemeClr val="dk1"/>
                </a:solidFill>
              </a:defRPr>
            </a:lvl7pPr>
            <a:lvl8pPr lvl="7">
              <a:spcBef>
                <a:spcPts val="0"/>
              </a:spcBef>
              <a:spcAft>
                <a:spcPts val="0"/>
              </a:spcAft>
              <a:buClr>
                <a:schemeClr val="dk1"/>
              </a:buClr>
              <a:buSzPts val="1700"/>
              <a:buNone/>
              <a:defRPr sz="1700">
                <a:solidFill>
                  <a:schemeClr val="dk1"/>
                </a:solidFill>
              </a:defRPr>
            </a:lvl8pPr>
            <a:lvl9pPr lvl="8">
              <a:spcBef>
                <a:spcPts val="0"/>
              </a:spcBef>
              <a:spcAft>
                <a:spcPts val="0"/>
              </a:spcAft>
              <a:buClr>
                <a:schemeClr val="dk1"/>
              </a:buClr>
              <a:buSzPts val="1700"/>
              <a:buNone/>
              <a:defRPr sz="1700">
                <a:solidFill>
                  <a:schemeClr val="dk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3_1">
    <p:spTree>
      <p:nvGrpSpPr>
        <p:cNvPr id="160" name="Shape 160"/>
        <p:cNvGrpSpPr/>
        <p:nvPr/>
      </p:nvGrpSpPr>
      <p:grpSpPr>
        <a:xfrm>
          <a:off x="0" y="0"/>
          <a:ext cx="0" cy="0"/>
          <a:chOff x="0" y="0"/>
          <a:chExt cx="0" cy="0"/>
        </a:xfrm>
      </p:grpSpPr>
      <p:sp>
        <p:nvSpPr>
          <p:cNvPr id="161" name="Google Shape;161;p31"/>
          <p:cNvSpPr txBox="1"/>
          <p:nvPr>
            <p:ph type="title"/>
          </p:nvPr>
        </p:nvSpPr>
        <p:spPr>
          <a:xfrm>
            <a:off x="609600" y="5949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162" name="Google Shape;162;p31"/>
          <p:cNvSpPr txBox="1"/>
          <p:nvPr>
            <p:ph idx="1" type="body"/>
          </p:nvPr>
        </p:nvSpPr>
        <p:spPr>
          <a:xfrm>
            <a:off x="609600" y="2446533"/>
            <a:ext cx="5034900" cy="36456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Clr>
                <a:schemeClr val="accent1"/>
              </a:buClr>
              <a:buSzPts val="1900"/>
              <a:buChar char="•"/>
              <a:defRPr sz="1900">
                <a:solidFill>
                  <a:schemeClr val="dk1"/>
                </a:solidFill>
              </a:defRPr>
            </a:lvl1pPr>
            <a:lvl2pPr indent="-330200" lvl="1" marL="914400">
              <a:spcBef>
                <a:spcPts val="1300"/>
              </a:spcBef>
              <a:spcAft>
                <a:spcPts val="0"/>
              </a:spcAft>
              <a:buClr>
                <a:schemeClr val="accent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163" name="Google Shape;163;p31"/>
          <p:cNvSpPr txBox="1"/>
          <p:nvPr>
            <p:ph idx="2" type="body"/>
          </p:nvPr>
        </p:nvSpPr>
        <p:spPr>
          <a:xfrm>
            <a:off x="6400533" y="2446533"/>
            <a:ext cx="5034900" cy="36456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Clr>
                <a:schemeClr val="accent1"/>
              </a:buClr>
              <a:buSzPts val="1900"/>
              <a:buChar char="•"/>
              <a:defRPr sz="1900">
                <a:solidFill>
                  <a:schemeClr val="dk1"/>
                </a:solidFill>
              </a:defRPr>
            </a:lvl1pPr>
            <a:lvl2pPr indent="-330200" lvl="1" marL="914400">
              <a:spcBef>
                <a:spcPts val="1300"/>
              </a:spcBef>
              <a:spcAft>
                <a:spcPts val="0"/>
              </a:spcAft>
              <a:buClr>
                <a:schemeClr val="accent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164" name="Google Shape;164;p31"/>
          <p:cNvSpPr txBox="1"/>
          <p:nvPr>
            <p:ph idx="3" type="subTitle"/>
          </p:nvPr>
        </p:nvSpPr>
        <p:spPr>
          <a:xfrm>
            <a:off x="609600" y="1553200"/>
            <a:ext cx="5034900" cy="7635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9pPr>
          </a:lstStyle>
          <a:p/>
        </p:txBody>
      </p:sp>
      <p:sp>
        <p:nvSpPr>
          <p:cNvPr id="165" name="Google Shape;165;p31"/>
          <p:cNvSpPr txBox="1"/>
          <p:nvPr>
            <p:ph idx="4" type="subTitle"/>
          </p:nvPr>
        </p:nvSpPr>
        <p:spPr>
          <a:xfrm>
            <a:off x="6400533" y="1553200"/>
            <a:ext cx="5034900" cy="7635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8" name="Google Shape;18;p4"/>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19" name="Google Shape;19;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1">
  <p:cSld name="CUSTOM">
    <p:spTree>
      <p:nvGrpSpPr>
        <p:cNvPr id="166" name="Shape 166"/>
        <p:cNvGrpSpPr/>
        <p:nvPr/>
      </p:nvGrpSpPr>
      <p:grpSpPr>
        <a:xfrm>
          <a:off x="0" y="0"/>
          <a:ext cx="0" cy="0"/>
          <a:chOff x="0" y="0"/>
          <a:chExt cx="0" cy="0"/>
        </a:xfrm>
      </p:grpSpPr>
      <p:sp>
        <p:nvSpPr>
          <p:cNvPr id="167" name="Google Shape;167;p32"/>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168" name="Google Shape;168;p32"/>
          <p:cNvSpPr txBox="1"/>
          <p:nvPr>
            <p:ph idx="1" type="body"/>
          </p:nvPr>
        </p:nvSpPr>
        <p:spPr>
          <a:xfrm>
            <a:off x="609600" y="1520000"/>
            <a:ext cx="5486400" cy="45720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169" name="Google Shape;169;p32"/>
          <p:cNvSpPr/>
          <p:nvPr>
            <p:ph idx="2" type="pic"/>
          </p:nvPr>
        </p:nvSpPr>
        <p:spPr>
          <a:xfrm>
            <a:off x="6365867" y="1824800"/>
            <a:ext cx="4936500" cy="4267200"/>
          </a:xfrm>
          <a:prstGeom prst="rect">
            <a:avLst/>
          </a:prstGeom>
          <a:noFill/>
          <a:ln cap="flat" cmpd="sng" w="9525">
            <a:solidFill>
              <a:srgbClr val="000000"/>
            </a:solidFill>
            <a:prstDash val="solid"/>
            <a:round/>
            <a:headEnd len="sm" w="sm" type="none"/>
            <a:tailEnd len="sm" w="sm" type="none"/>
          </a:ln>
        </p:spPr>
      </p:sp>
    </p:spTree>
  </p:cSld>
  <p:clrMapOvr>
    <a:masterClrMapping/>
  </p:clrMapOvr>
  <p:extLst>
    <p:ext uri="{DCECCB84-F9BA-43D5-87BE-67443E8EF086}">
      <p15:sldGuideLst>
        <p15:guide id="1" orient="horz" pos="2160">
          <p15:clr>
            <a:srgbClr val="E46962"/>
          </p15:clr>
        </p15:guide>
        <p15:guide id="2" pos="4608">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2">
  <p:cSld name="CUSTOM_1">
    <p:spTree>
      <p:nvGrpSpPr>
        <p:cNvPr id="170" name="Shape 170"/>
        <p:cNvGrpSpPr/>
        <p:nvPr/>
      </p:nvGrpSpPr>
      <p:grpSpPr>
        <a:xfrm>
          <a:off x="0" y="0"/>
          <a:ext cx="0" cy="0"/>
          <a:chOff x="0" y="0"/>
          <a:chExt cx="0" cy="0"/>
        </a:xfrm>
      </p:grpSpPr>
      <p:sp>
        <p:nvSpPr>
          <p:cNvPr id="171" name="Google Shape;171;p33"/>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172" name="Google Shape;172;p33"/>
          <p:cNvSpPr txBox="1"/>
          <p:nvPr>
            <p:ph idx="1" type="body"/>
          </p:nvPr>
        </p:nvSpPr>
        <p:spPr>
          <a:xfrm>
            <a:off x="6416833" y="1824800"/>
            <a:ext cx="5165700" cy="42672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173" name="Google Shape;173;p33"/>
          <p:cNvSpPr/>
          <p:nvPr>
            <p:ph idx="2" type="pic"/>
          </p:nvPr>
        </p:nvSpPr>
        <p:spPr>
          <a:xfrm>
            <a:off x="812800" y="1828800"/>
            <a:ext cx="4936500" cy="4267200"/>
          </a:xfrm>
          <a:prstGeom prst="rect">
            <a:avLst/>
          </a:prstGeom>
          <a:noFill/>
          <a:ln cap="flat" cmpd="sng" w="9525">
            <a:solidFill>
              <a:srgbClr val="000000"/>
            </a:solidFill>
            <a:prstDash val="solid"/>
            <a:round/>
            <a:headEnd len="sm" w="sm" type="none"/>
            <a:tailEnd len="sm" w="sm" type="none"/>
          </a:ln>
        </p:spPr>
      </p:sp>
    </p:spTree>
  </p:cSld>
  <p:clrMapOvr>
    <a:masterClrMapping/>
  </p:clrMapOvr>
  <p:extLst>
    <p:ext uri="{DCECCB84-F9BA-43D5-87BE-67443E8EF086}">
      <p15:sldGuideLst>
        <p15:guide id="1" orient="horz" pos="2160">
          <p15:clr>
            <a:srgbClr val="E46962"/>
          </p15:clr>
        </p15:guide>
        <p15:guide id="2" pos="3840">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3">
  <p:cSld name="CUSTOM_1_1">
    <p:spTree>
      <p:nvGrpSpPr>
        <p:cNvPr id="174" name="Shape 174"/>
        <p:cNvGrpSpPr/>
        <p:nvPr/>
      </p:nvGrpSpPr>
      <p:grpSpPr>
        <a:xfrm>
          <a:off x="0" y="0"/>
          <a:ext cx="0" cy="0"/>
          <a:chOff x="0" y="0"/>
          <a:chExt cx="0" cy="0"/>
        </a:xfrm>
      </p:grpSpPr>
      <p:sp>
        <p:nvSpPr>
          <p:cNvPr id="175" name="Google Shape;175;p34"/>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176" name="Google Shape;176;p34"/>
          <p:cNvSpPr txBox="1"/>
          <p:nvPr>
            <p:ph idx="1" type="body"/>
          </p:nvPr>
        </p:nvSpPr>
        <p:spPr>
          <a:xfrm>
            <a:off x="7112000" y="1891333"/>
            <a:ext cx="4470300" cy="3352800"/>
          </a:xfrm>
          <a:prstGeom prst="rect">
            <a:avLst/>
          </a:prstGeom>
        </p:spPr>
        <p:txBody>
          <a:bodyPr anchorCtr="0" anchor="t" bIns="121900" lIns="121900" spcFirstLastPara="1" rIns="121900" wrap="square" tIns="121900">
            <a:normAutofit/>
          </a:bodyPr>
          <a:lstStyle>
            <a:lvl1pPr indent="-349250" lvl="0" marL="457200">
              <a:lnSpc>
                <a:spcPct val="125000"/>
              </a:lnSpc>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177" name="Google Shape;177;p34"/>
          <p:cNvSpPr/>
          <p:nvPr>
            <p:ph idx="2" type="pic"/>
          </p:nvPr>
        </p:nvSpPr>
        <p:spPr>
          <a:xfrm>
            <a:off x="812800" y="1828800"/>
            <a:ext cx="6114900" cy="3415200"/>
          </a:xfrm>
          <a:prstGeom prst="rect">
            <a:avLst/>
          </a:prstGeom>
          <a:noFill/>
          <a:ln cap="flat" cmpd="sng" w="9525">
            <a:solidFill>
              <a:srgbClr val="000000"/>
            </a:solidFill>
            <a:prstDash val="solid"/>
            <a:round/>
            <a:headEnd len="sm" w="sm" type="none"/>
            <a:tailEnd len="sm" w="sm" type="none"/>
          </a:ln>
        </p:spPr>
      </p:sp>
    </p:spTree>
  </p:cSld>
  <p:clrMapOvr>
    <a:masterClrMapping/>
  </p:clrMapOvr>
  <p:extLst>
    <p:ext uri="{DCECCB84-F9BA-43D5-87BE-67443E8EF086}">
      <p15:sldGuideLst>
        <p15:guide id="1" orient="horz" pos="2160">
          <p15:clr>
            <a:srgbClr val="E46962"/>
          </p15:clr>
        </p15:guide>
        <p15:guide id="2" pos="3840">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p:cSld name="CUSTOM_3_1_1">
    <p:spTree>
      <p:nvGrpSpPr>
        <p:cNvPr id="178" name="Shape 178"/>
        <p:cNvGrpSpPr/>
        <p:nvPr/>
      </p:nvGrpSpPr>
      <p:grpSpPr>
        <a:xfrm>
          <a:off x="0" y="0"/>
          <a:ext cx="0" cy="0"/>
          <a:chOff x="0" y="0"/>
          <a:chExt cx="0" cy="0"/>
        </a:xfrm>
      </p:grpSpPr>
      <p:sp>
        <p:nvSpPr>
          <p:cNvPr id="179" name="Google Shape;179;p35"/>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180" name="Google Shape;180;p35"/>
          <p:cNvSpPr txBox="1"/>
          <p:nvPr>
            <p:ph idx="1" type="body"/>
          </p:nvPr>
        </p:nvSpPr>
        <p:spPr>
          <a:xfrm>
            <a:off x="609600" y="2446533"/>
            <a:ext cx="5034900" cy="36456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Clr>
                <a:schemeClr val="accent1"/>
              </a:buClr>
              <a:buSzPts val="1900"/>
              <a:buChar char="•"/>
              <a:defRPr sz="1900">
                <a:solidFill>
                  <a:schemeClr val="dk1"/>
                </a:solidFill>
              </a:defRPr>
            </a:lvl1pPr>
            <a:lvl2pPr indent="-330200" lvl="1" marL="914400">
              <a:spcBef>
                <a:spcPts val="1300"/>
              </a:spcBef>
              <a:spcAft>
                <a:spcPts val="0"/>
              </a:spcAft>
              <a:buClr>
                <a:schemeClr val="accent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181" name="Google Shape;181;p35"/>
          <p:cNvSpPr txBox="1"/>
          <p:nvPr>
            <p:ph idx="2" type="body"/>
          </p:nvPr>
        </p:nvSpPr>
        <p:spPr>
          <a:xfrm>
            <a:off x="6400533" y="2446533"/>
            <a:ext cx="5034900" cy="36456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Clr>
                <a:schemeClr val="accent1"/>
              </a:buClr>
              <a:buSzPts val="1900"/>
              <a:buChar char="•"/>
              <a:defRPr sz="1900">
                <a:solidFill>
                  <a:schemeClr val="dk1"/>
                </a:solidFill>
              </a:defRPr>
            </a:lvl1pPr>
            <a:lvl2pPr indent="-330200" lvl="1" marL="914400">
              <a:spcBef>
                <a:spcPts val="1300"/>
              </a:spcBef>
              <a:spcAft>
                <a:spcPts val="0"/>
              </a:spcAft>
              <a:buClr>
                <a:schemeClr val="accent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182" name="Google Shape;182;p35"/>
          <p:cNvSpPr txBox="1"/>
          <p:nvPr>
            <p:ph idx="3" type="subTitle"/>
          </p:nvPr>
        </p:nvSpPr>
        <p:spPr>
          <a:xfrm>
            <a:off x="609600" y="1553200"/>
            <a:ext cx="5034900" cy="7635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9pPr>
          </a:lstStyle>
          <a:p/>
        </p:txBody>
      </p:sp>
      <p:sp>
        <p:nvSpPr>
          <p:cNvPr id="183" name="Google Shape;183;p35"/>
          <p:cNvSpPr txBox="1"/>
          <p:nvPr>
            <p:ph idx="4" type="subTitle"/>
          </p:nvPr>
        </p:nvSpPr>
        <p:spPr>
          <a:xfrm>
            <a:off x="6400533" y="1553200"/>
            <a:ext cx="5034900" cy="7635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Logos only 1">
  <p:cSld name="CUSTOM_3_3">
    <p:bg>
      <p:bgPr>
        <a:solidFill>
          <a:srgbClr val="252629"/>
        </a:solidFill>
      </p:bgPr>
    </p:bg>
    <p:spTree>
      <p:nvGrpSpPr>
        <p:cNvPr id="184" name="Shape 184"/>
        <p:cNvGrpSpPr/>
        <p:nvPr/>
      </p:nvGrpSpPr>
      <p:grpSpPr>
        <a:xfrm>
          <a:off x="0" y="0"/>
          <a:ext cx="0" cy="0"/>
          <a:chOff x="0" y="0"/>
          <a:chExt cx="0" cy="0"/>
        </a:xfrm>
      </p:grpSpPr>
      <p:pic>
        <p:nvPicPr>
          <p:cNvPr descr="Logo-Slogan_White.png" id="185" name="Google Shape;185;p36"/>
          <p:cNvPicPr preferRelativeResize="0"/>
          <p:nvPr/>
        </p:nvPicPr>
        <p:blipFill rotWithShape="1">
          <a:blip r:embed="rId2">
            <a:alphaModFix/>
          </a:blip>
          <a:srcRect b="32899" l="79" r="79" t="0"/>
          <a:stretch/>
        </p:blipFill>
        <p:spPr>
          <a:xfrm>
            <a:off x="1940271" y="3096626"/>
            <a:ext cx="4356912" cy="672425"/>
          </a:xfrm>
          <a:prstGeom prst="rect">
            <a:avLst/>
          </a:prstGeom>
          <a:noFill/>
          <a:ln>
            <a:noFill/>
          </a:ln>
        </p:spPr>
      </p:pic>
      <p:pic>
        <p:nvPicPr>
          <p:cNvPr id="186" name="Google Shape;186;p36"/>
          <p:cNvPicPr preferRelativeResize="0"/>
          <p:nvPr/>
        </p:nvPicPr>
        <p:blipFill rotWithShape="1">
          <a:blip r:embed="rId3">
            <a:alphaModFix/>
          </a:blip>
          <a:srcRect b="0" l="0" r="0" t="0"/>
          <a:stretch/>
        </p:blipFill>
        <p:spPr>
          <a:xfrm rot="2656032">
            <a:off x="6438942" y="3395758"/>
            <a:ext cx="867070" cy="72543"/>
          </a:xfrm>
          <a:prstGeom prst="rect">
            <a:avLst/>
          </a:prstGeom>
          <a:noFill/>
          <a:ln>
            <a:noFill/>
          </a:ln>
        </p:spPr>
      </p:pic>
      <p:pic>
        <p:nvPicPr>
          <p:cNvPr id="187" name="Google Shape;187;p36"/>
          <p:cNvPicPr preferRelativeResize="0"/>
          <p:nvPr/>
        </p:nvPicPr>
        <p:blipFill rotWithShape="1">
          <a:blip r:embed="rId3">
            <a:alphaModFix/>
          </a:blip>
          <a:srcRect b="0" l="0" r="0" t="0"/>
          <a:stretch/>
        </p:blipFill>
        <p:spPr>
          <a:xfrm rot="-2743981">
            <a:off x="6439440" y="3392112"/>
            <a:ext cx="867088" cy="73789"/>
          </a:xfrm>
          <a:prstGeom prst="rect">
            <a:avLst/>
          </a:prstGeom>
          <a:noFill/>
          <a:ln>
            <a:noFill/>
          </a:ln>
        </p:spPr>
      </p:pic>
      <p:pic>
        <p:nvPicPr>
          <p:cNvPr id="188" name="Google Shape;188;p36"/>
          <p:cNvPicPr preferRelativeResize="0"/>
          <p:nvPr/>
        </p:nvPicPr>
        <p:blipFill rotWithShape="1">
          <a:blip r:embed="rId4">
            <a:alphaModFix/>
          </a:blip>
          <a:srcRect b="-5940" l="0" r="0" t="-5940"/>
          <a:stretch/>
        </p:blipFill>
        <p:spPr>
          <a:xfrm>
            <a:off x="7533275" y="3140400"/>
            <a:ext cx="2654838" cy="5772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ssion start - dark background">
  <p:cSld name="CUSTOM_5">
    <p:bg>
      <p:bgPr>
        <a:solidFill>
          <a:srgbClr val="252629"/>
        </a:solidFill>
      </p:bgPr>
    </p:bg>
    <p:spTree>
      <p:nvGrpSpPr>
        <p:cNvPr id="189" name="Shape 189"/>
        <p:cNvGrpSpPr/>
        <p:nvPr/>
      </p:nvGrpSpPr>
      <p:grpSpPr>
        <a:xfrm>
          <a:off x="0" y="0"/>
          <a:ext cx="0" cy="0"/>
          <a:chOff x="0" y="0"/>
          <a:chExt cx="0" cy="0"/>
        </a:xfrm>
      </p:grpSpPr>
      <p:pic>
        <p:nvPicPr>
          <p:cNvPr id="190" name="Google Shape;190;p37"/>
          <p:cNvPicPr preferRelativeResize="0"/>
          <p:nvPr/>
        </p:nvPicPr>
        <p:blipFill rotWithShape="1">
          <a:blip r:embed="rId2">
            <a:alphaModFix/>
          </a:blip>
          <a:srcRect b="0" l="0" r="0" t="0"/>
          <a:stretch/>
        </p:blipFill>
        <p:spPr>
          <a:xfrm>
            <a:off x="600413" y="6297763"/>
            <a:ext cx="1520858" cy="349800"/>
          </a:xfrm>
          <a:prstGeom prst="rect">
            <a:avLst/>
          </a:prstGeom>
          <a:noFill/>
          <a:ln>
            <a:noFill/>
          </a:ln>
        </p:spPr>
      </p:pic>
      <p:pic>
        <p:nvPicPr>
          <p:cNvPr id="191" name="Google Shape;191;p37"/>
          <p:cNvPicPr preferRelativeResize="0"/>
          <p:nvPr/>
        </p:nvPicPr>
        <p:blipFill rotWithShape="1">
          <a:blip r:embed="rId3">
            <a:alphaModFix/>
          </a:blip>
          <a:srcRect b="-5940" l="0" r="0" t="-5940"/>
          <a:stretch/>
        </p:blipFill>
        <p:spPr>
          <a:xfrm>
            <a:off x="2392150" y="6297763"/>
            <a:ext cx="1409019" cy="306342"/>
          </a:xfrm>
          <a:prstGeom prst="rect">
            <a:avLst/>
          </a:prstGeom>
          <a:noFill/>
          <a:ln>
            <a:noFill/>
          </a:ln>
        </p:spPr>
      </p:pic>
      <p:sp>
        <p:nvSpPr>
          <p:cNvPr id="192" name="Google Shape;192;p37"/>
          <p:cNvSpPr txBox="1"/>
          <p:nvPr>
            <p:ph type="title"/>
          </p:nvPr>
        </p:nvSpPr>
        <p:spPr>
          <a:xfrm>
            <a:off x="506925" y="798413"/>
            <a:ext cx="9925200" cy="3522300"/>
          </a:xfrm>
          <a:prstGeom prst="rect">
            <a:avLst/>
          </a:prstGeom>
          <a:noFill/>
          <a:ln>
            <a:noFill/>
          </a:ln>
        </p:spPr>
        <p:txBody>
          <a:bodyPr anchorCtr="0" anchor="t" bIns="121900" lIns="121900" spcFirstLastPara="1" rIns="121900" wrap="square" tIns="121900">
            <a:spAutoFit/>
          </a:bodyPr>
          <a:lstStyle>
            <a:lvl1pPr lvl="0" algn="l">
              <a:lnSpc>
                <a:spcPct val="85000"/>
              </a:lnSpc>
              <a:spcBef>
                <a:spcPts val="0"/>
              </a:spcBef>
              <a:spcAft>
                <a:spcPts val="0"/>
              </a:spcAft>
              <a:buClr>
                <a:schemeClr val="lt1"/>
              </a:buClr>
              <a:buSzPts val="6000"/>
              <a:buFont typeface="Poppins SemiBold"/>
              <a:buNone/>
              <a:defRPr sz="8000">
                <a:solidFill>
                  <a:schemeClr val="lt1"/>
                </a:solidFill>
                <a:latin typeface="Poppins SemiBold"/>
                <a:ea typeface="Poppins SemiBold"/>
                <a:cs typeface="Poppins SemiBold"/>
                <a:sym typeface="Poppins SemiBold"/>
              </a:defRPr>
            </a:lvl1pPr>
            <a:lvl2pPr lvl="1" algn="l">
              <a:lnSpc>
                <a:spcPct val="85000"/>
              </a:lnSpc>
              <a:spcBef>
                <a:spcPts val="0"/>
              </a:spcBef>
              <a:spcAft>
                <a:spcPts val="0"/>
              </a:spcAft>
              <a:buClr>
                <a:schemeClr val="lt1"/>
              </a:buClr>
              <a:buSzPts val="3700"/>
              <a:buFont typeface="Poppins"/>
              <a:buNone/>
              <a:defRPr>
                <a:solidFill>
                  <a:schemeClr val="lt1"/>
                </a:solidFill>
                <a:latin typeface="Poppins"/>
                <a:ea typeface="Poppins"/>
                <a:cs typeface="Poppins"/>
                <a:sym typeface="Poppins"/>
              </a:defRPr>
            </a:lvl2pPr>
            <a:lvl3pPr lvl="2" algn="l">
              <a:lnSpc>
                <a:spcPct val="85000"/>
              </a:lnSpc>
              <a:spcBef>
                <a:spcPts val="0"/>
              </a:spcBef>
              <a:spcAft>
                <a:spcPts val="0"/>
              </a:spcAft>
              <a:buClr>
                <a:schemeClr val="lt1"/>
              </a:buClr>
              <a:buSzPts val="3700"/>
              <a:buFont typeface="Poppins"/>
              <a:buNone/>
              <a:defRPr>
                <a:solidFill>
                  <a:schemeClr val="lt1"/>
                </a:solidFill>
                <a:latin typeface="Poppins"/>
                <a:ea typeface="Poppins"/>
                <a:cs typeface="Poppins"/>
                <a:sym typeface="Poppins"/>
              </a:defRPr>
            </a:lvl3pPr>
            <a:lvl4pPr lvl="3" algn="l">
              <a:lnSpc>
                <a:spcPct val="85000"/>
              </a:lnSpc>
              <a:spcBef>
                <a:spcPts val="0"/>
              </a:spcBef>
              <a:spcAft>
                <a:spcPts val="0"/>
              </a:spcAft>
              <a:buClr>
                <a:schemeClr val="lt1"/>
              </a:buClr>
              <a:buSzPts val="3700"/>
              <a:buFont typeface="Poppins"/>
              <a:buNone/>
              <a:defRPr>
                <a:solidFill>
                  <a:schemeClr val="lt1"/>
                </a:solidFill>
                <a:latin typeface="Poppins"/>
                <a:ea typeface="Poppins"/>
                <a:cs typeface="Poppins"/>
                <a:sym typeface="Poppins"/>
              </a:defRPr>
            </a:lvl4pPr>
            <a:lvl5pPr lvl="4" algn="l">
              <a:lnSpc>
                <a:spcPct val="85000"/>
              </a:lnSpc>
              <a:spcBef>
                <a:spcPts val="0"/>
              </a:spcBef>
              <a:spcAft>
                <a:spcPts val="0"/>
              </a:spcAft>
              <a:buClr>
                <a:schemeClr val="lt1"/>
              </a:buClr>
              <a:buSzPts val="3700"/>
              <a:buFont typeface="Poppins"/>
              <a:buNone/>
              <a:defRPr>
                <a:solidFill>
                  <a:schemeClr val="lt1"/>
                </a:solidFill>
                <a:latin typeface="Poppins"/>
                <a:ea typeface="Poppins"/>
                <a:cs typeface="Poppins"/>
                <a:sym typeface="Poppins"/>
              </a:defRPr>
            </a:lvl5pPr>
            <a:lvl6pPr lvl="5" algn="l">
              <a:lnSpc>
                <a:spcPct val="85000"/>
              </a:lnSpc>
              <a:spcBef>
                <a:spcPts val="0"/>
              </a:spcBef>
              <a:spcAft>
                <a:spcPts val="0"/>
              </a:spcAft>
              <a:buClr>
                <a:schemeClr val="lt1"/>
              </a:buClr>
              <a:buSzPts val="3700"/>
              <a:buFont typeface="Poppins"/>
              <a:buNone/>
              <a:defRPr>
                <a:solidFill>
                  <a:schemeClr val="lt1"/>
                </a:solidFill>
                <a:latin typeface="Poppins"/>
                <a:ea typeface="Poppins"/>
                <a:cs typeface="Poppins"/>
                <a:sym typeface="Poppins"/>
              </a:defRPr>
            </a:lvl6pPr>
            <a:lvl7pPr lvl="6" algn="l">
              <a:lnSpc>
                <a:spcPct val="85000"/>
              </a:lnSpc>
              <a:spcBef>
                <a:spcPts val="0"/>
              </a:spcBef>
              <a:spcAft>
                <a:spcPts val="0"/>
              </a:spcAft>
              <a:buClr>
                <a:schemeClr val="lt1"/>
              </a:buClr>
              <a:buSzPts val="3700"/>
              <a:buFont typeface="Poppins"/>
              <a:buNone/>
              <a:defRPr>
                <a:solidFill>
                  <a:schemeClr val="lt1"/>
                </a:solidFill>
                <a:latin typeface="Poppins"/>
                <a:ea typeface="Poppins"/>
                <a:cs typeface="Poppins"/>
                <a:sym typeface="Poppins"/>
              </a:defRPr>
            </a:lvl7pPr>
            <a:lvl8pPr lvl="7" algn="l">
              <a:lnSpc>
                <a:spcPct val="85000"/>
              </a:lnSpc>
              <a:spcBef>
                <a:spcPts val="0"/>
              </a:spcBef>
              <a:spcAft>
                <a:spcPts val="0"/>
              </a:spcAft>
              <a:buClr>
                <a:schemeClr val="lt1"/>
              </a:buClr>
              <a:buSzPts val="3700"/>
              <a:buFont typeface="Poppins"/>
              <a:buNone/>
              <a:defRPr>
                <a:solidFill>
                  <a:schemeClr val="lt1"/>
                </a:solidFill>
                <a:latin typeface="Poppins"/>
                <a:ea typeface="Poppins"/>
                <a:cs typeface="Poppins"/>
                <a:sym typeface="Poppins"/>
              </a:defRPr>
            </a:lvl8pPr>
            <a:lvl9pPr lvl="8" algn="l">
              <a:lnSpc>
                <a:spcPct val="85000"/>
              </a:lnSpc>
              <a:spcBef>
                <a:spcPts val="0"/>
              </a:spcBef>
              <a:spcAft>
                <a:spcPts val="0"/>
              </a:spcAft>
              <a:buClr>
                <a:schemeClr val="lt1"/>
              </a:buClr>
              <a:buSzPts val="3700"/>
              <a:buFont typeface="Poppins"/>
              <a:buNone/>
              <a:defRPr>
                <a:solidFill>
                  <a:schemeClr val="lt1"/>
                </a:solidFill>
                <a:latin typeface="Poppins"/>
                <a:ea typeface="Poppins"/>
                <a:cs typeface="Poppins"/>
                <a:sym typeface="Poppins"/>
              </a:defRPr>
            </a:lvl9pPr>
          </a:lstStyle>
          <a:p/>
        </p:txBody>
      </p:sp>
      <p:sp>
        <p:nvSpPr>
          <p:cNvPr id="193" name="Google Shape;193;p37"/>
          <p:cNvSpPr txBox="1"/>
          <p:nvPr>
            <p:ph idx="1" type="subTitle"/>
          </p:nvPr>
        </p:nvSpPr>
        <p:spPr>
          <a:xfrm>
            <a:off x="661933" y="4234275"/>
            <a:ext cx="6614700" cy="678000"/>
          </a:xfrm>
          <a:prstGeom prst="rect">
            <a:avLst/>
          </a:prstGeom>
          <a:noFill/>
          <a:ln>
            <a:noFill/>
          </a:ln>
        </p:spPr>
        <p:txBody>
          <a:bodyPr anchorCtr="0" anchor="t" bIns="121900" lIns="121900" spcFirstLastPara="1" rIns="121900" wrap="square" tIns="121900">
            <a:spAutoFit/>
          </a:bodyPr>
          <a:lstStyle>
            <a:lvl1pPr lvl="0" algn="l">
              <a:lnSpc>
                <a:spcPct val="115000"/>
              </a:lnSpc>
              <a:spcBef>
                <a:spcPts val="0"/>
              </a:spcBef>
              <a:spcAft>
                <a:spcPts val="0"/>
              </a:spcAft>
              <a:buClr>
                <a:schemeClr val="lt1"/>
              </a:buClr>
              <a:buSzPts val="2400"/>
              <a:buFont typeface="Inter"/>
              <a:buNone/>
              <a:defRPr sz="2500">
                <a:solidFill>
                  <a:schemeClr val="lt1"/>
                </a:solidFill>
                <a:latin typeface="Inter SemiBold"/>
                <a:ea typeface="Inter SemiBold"/>
                <a:cs typeface="Inter SemiBold"/>
                <a:sym typeface="Inter SemiBold"/>
              </a:defRPr>
            </a:lvl1pPr>
            <a:lvl2pPr lvl="1" algn="l">
              <a:lnSpc>
                <a:spcPct val="115000"/>
              </a:lnSpc>
              <a:spcBef>
                <a:spcPts val="0"/>
              </a:spcBef>
              <a:spcAft>
                <a:spcPts val="0"/>
              </a:spcAft>
              <a:buClr>
                <a:schemeClr val="lt1"/>
              </a:buClr>
              <a:buSzPts val="1900"/>
              <a:buFont typeface="Inter"/>
              <a:buNone/>
              <a:defRPr>
                <a:solidFill>
                  <a:schemeClr val="lt1"/>
                </a:solidFill>
                <a:latin typeface="Inter"/>
                <a:ea typeface="Inter"/>
                <a:cs typeface="Inter"/>
                <a:sym typeface="Inter"/>
              </a:defRPr>
            </a:lvl2pPr>
            <a:lvl3pPr lvl="2" algn="l">
              <a:lnSpc>
                <a:spcPct val="115000"/>
              </a:lnSpc>
              <a:spcBef>
                <a:spcPts val="0"/>
              </a:spcBef>
              <a:spcAft>
                <a:spcPts val="0"/>
              </a:spcAft>
              <a:buClr>
                <a:schemeClr val="lt1"/>
              </a:buClr>
              <a:buSzPts val="1900"/>
              <a:buFont typeface="Inter"/>
              <a:buNone/>
              <a:defRPr>
                <a:solidFill>
                  <a:schemeClr val="lt1"/>
                </a:solidFill>
                <a:latin typeface="Inter"/>
                <a:ea typeface="Inter"/>
                <a:cs typeface="Inter"/>
                <a:sym typeface="Inter"/>
              </a:defRPr>
            </a:lvl3pPr>
            <a:lvl4pPr lvl="3" algn="l">
              <a:lnSpc>
                <a:spcPct val="115000"/>
              </a:lnSpc>
              <a:spcBef>
                <a:spcPts val="0"/>
              </a:spcBef>
              <a:spcAft>
                <a:spcPts val="0"/>
              </a:spcAft>
              <a:buClr>
                <a:schemeClr val="lt1"/>
              </a:buClr>
              <a:buSzPts val="1900"/>
              <a:buFont typeface="Inter"/>
              <a:buNone/>
              <a:defRPr>
                <a:solidFill>
                  <a:schemeClr val="lt1"/>
                </a:solidFill>
                <a:latin typeface="Inter"/>
                <a:ea typeface="Inter"/>
                <a:cs typeface="Inter"/>
                <a:sym typeface="Inter"/>
              </a:defRPr>
            </a:lvl4pPr>
            <a:lvl5pPr lvl="4" algn="l">
              <a:lnSpc>
                <a:spcPct val="115000"/>
              </a:lnSpc>
              <a:spcBef>
                <a:spcPts val="0"/>
              </a:spcBef>
              <a:spcAft>
                <a:spcPts val="0"/>
              </a:spcAft>
              <a:buClr>
                <a:schemeClr val="lt1"/>
              </a:buClr>
              <a:buSzPts val="1900"/>
              <a:buFont typeface="Inter"/>
              <a:buNone/>
              <a:defRPr>
                <a:solidFill>
                  <a:schemeClr val="lt1"/>
                </a:solidFill>
                <a:latin typeface="Inter"/>
                <a:ea typeface="Inter"/>
                <a:cs typeface="Inter"/>
                <a:sym typeface="Inter"/>
              </a:defRPr>
            </a:lvl5pPr>
            <a:lvl6pPr lvl="5" algn="l">
              <a:lnSpc>
                <a:spcPct val="115000"/>
              </a:lnSpc>
              <a:spcBef>
                <a:spcPts val="0"/>
              </a:spcBef>
              <a:spcAft>
                <a:spcPts val="0"/>
              </a:spcAft>
              <a:buClr>
                <a:schemeClr val="lt1"/>
              </a:buClr>
              <a:buSzPts val="1900"/>
              <a:buFont typeface="Inter"/>
              <a:buNone/>
              <a:defRPr>
                <a:solidFill>
                  <a:schemeClr val="lt1"/>
                </a:solidFill>
                <a:latin typeface="Inter"/>
                <a:ea typeface="Inter"/>
                <a:cs typeface="Inter"/>
                <a:sym typeface="Inter"/>
              </a:defRPr>
            </a:lvl6pPr>
            <a:lvl7pPr lvl="6" algn="l">
              <a:lnSpc>
                <a:spcPct val="115000"/>
              </a:lnSpc>
              <a:spcBef>
                <a:spcPts val="0"/>
              </a:spcBef>
              <a:spcAft>
                <a:spcPts val="0"/>
              </a:spcAft>
              <a:buClr>
                <a:schemeClr val="lt1"/>
              </a:buClr>
              <a:buSzPts val="1900"/>
              <a:buFont typeface="Inter"/>
              <a:buNone/>
              <a:defRPr>
                <a:solidFill>
                  <a:schemeClr val="lt1"/>
                </a:solidFill>
                <a:latin typeface="Inter"/>
                <a:ea typeface="Inter"/>
                <a:cs typeface="Inter"/>
                <a:sym typeface="Inter"/>
              </a:defRPr>
            </a:lvl7pPr>
            <a:lvl8pPr lvl="7" algn="l">
              <a:lnSpc>
                <a:spcPct val="115000"/>
              </a:lnSpc>
              <a:spcBef>
                <a:spcPts val="0"/>
              </a:spcBef>
              <a:spcAft>
                <a:spcPts val="0"/>
              </a:spcAft>
              <a:buClr>
                <a:schemeClr val="lt1"/>
              </a:buClr>
              <a:buSzPts val="1900"/>
              <a:buFont typeface="Inter"/>
              <a:buNone/>
              <a:defRPr>
                <a:solidFill>
                  <a:schemeClr val="lt1"/>
                </a:solidFill>
                <a:latin typeface="Inter"/>
                <a:ea typeface="Inter"/>
                <a:cs typeface="Inter"/>
                <a:sym typeface="Inter"/>
              </a:defRPr>
            </a:lvl8pPr>
            <a:lvl9pPr lvl="8" algn="l">
              <a:lnSpc>
                <a:spcPct val="115000"/>
              </a:lnSpc>
              <a:spcBef>
                <a:spcPts val="0"/>
              </a:spcBef>
              <a:spcAft>
                <a:spcPts val="0"/>
              </a:spcAft>
              <a:buClr>
                <a:schemeClr val="lt1"/>
              </a:buClr>
              <a:buSzPts val="1900"/>
              <a:buFont typeface="Inter"/>
              <a:buNone/>
              <a:defRPr>
                <a:solidFill>
                  <a:schemeClr val="lt1"/>
                </a:solidFill>
                <a:latin typeface="Inter"/>
                <a:ea typeface="Inter"/>
                <a:cs typeface="Inter"/>
                <a:sym typeface="Inte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Agenda">
  <p:cSld name="CUSTOM_2_2">
    <p:spTree>
      <p:nvGrpSpPr>
        <p:cNvPr id="194" name="Shape 194"/>
        <p:cNvGrpSpPr/>
        <p:nvPr/>
      </p:nvGrpSpPr>
      <p:grpSpPr>
        <a:xfrm>
          <a:off x="0" y="0"/>
          <a:ext cx="0" cy="0"/>
          <a:chOff x="0" y="0"/>
          <a:chExt cx="0" cy="0"/>
        </a:xfrm>
      </p:grpSpPr>
      <p:sp>
        <p:nvSpPr>
          <p:cNvPr id="195" name="Google Shape;195;p38"/>
          <p:cNvSpPr/>
          <p:nvPr/>
        </p:nvSpPr>
        <p:spPr>
          <a:xfrm>
            <a:off x="-77050" y="-27000"/>
            <a:ext cx="6134100" cy="6912000"/>
          </a:xfrm>
          <a:prstGeom prst="rect">
            <a:avLst/>
          </a:prstGeom>
          <a:solidFill>
            <a:srgbClr val="252629"/>
          </a:solidFill>
          <a:ln>
            <a:noFill/>
          </a:ln>
        </p:spPr>
        <p:txBody>
          <a:bodyPr anchorCtr="0" anchor="ctr" bIns="25400" lIns="25400" spcFirstLastPara="1" rIns="25400" wrap="square" tIns="25400">
            <a:noAutofit/>
          </a:bodyPr>
          <a:lstStyle/>
          <a:p>
            <a:pPr indent="0" lvl="0" marL="0" marR="0" rtl="0" algn="l">
              <a:lnSpc>
                <a:spcPct val="120000"/>
              </a:lnSpc>
              <a:spcBef>
                <a:spcPts val="0"/>
              </a:spcBef>
              <a:spcAft>
                <a:spcPts val="0"/>
              </a:spcAft>
              <a:buClr>
                <a:srgbClr val="252629"/>
              </a:buClr>
              <a:buSzPts val="1500"/>
              <a:buFont typeface="Inter"/>
              <a:buNone/>
            </a:pPr>
            <a:r>
              <a:t/>
            </a:r>
            <a:endParaRPr b="0" i="0" sz="1500" u="none" cap="none" strike="noStrike">
              <a:solidFill>
                <a:srgbClr val="252629"/>
              </a:solidFill>
              <a:latin typeface="Inter"/>
              <a:ea typeface="Inter"/>
              <a:cs typeface="Inter"/>
              <a:sym typeface="Inter"/>
            </a:endParaRPr>
          </a:p>
        </p:txBody>
      </p:sp>
      <p:pic>
        <p:nvPicPr>
          <p:cNvPr descr="VJazOxPGl449Pc328inEPJDbmCRBaljMQUSZbkHlhEsU_i5pGi5ewgGIjEg_nwXtIxlfkpGCgrf2gSnmk_5FmWmbXCgsxm3vrBTDy9cm6fYyludI6znlxjmf2dXguXw1UZ0krzVnMKkXBMMb350alwiPEFbvbfSWx1vkxuXYvbZrHyTxAaiTkfvnIQ.png" id="196" name="Google Shape;196;p38"/>
          <p:cNvPicPr preferRelativeResize="0"/>
          <p:nvPr/>
        </p:nvPicPr>
        <p:blipFill rotWithShape="1">
          <a:blip r:embed="rId2">
            <a:alphaModFix/>
          </a:blip>
          <a:srcRect b="36081" l="0" r="0" t="0"/>
          <a:stretch/>
        </p:blipFill>
        <p:spPr>
          <a:xfrm>
            <a:off x="569663" y="229738"/>
            <a:ext cx="1239012" cy="182880"/>
          </a:xfrm>
          <a:prstGeom prst="rect">
            <a:avLst/>
          </a:prstGeom>
          <a:noFill/>
          <a:ln>
            <a:noFill/>
          </a:ln>
        </p:spPr>
      </p:pic>
      <p:pic>
        <p:nvPicPr>
          <p:cNvPr descr="Bild" id="197" name="Google Shape;197;p38"/>
          <p:cNvPicPr preferRelativeResize="0"/>
          <p:nvPr/>
        </p:nvPicPr>
        <p:blipFill rotWithShape="1">
          <a:blip r:embed="rId3">
            <a:alphaModFix/>
          </a:blip>
          <a:srcRect b="0" l="0" r="0" t="0"/>
          <a:stretch/>
        </p:blipFill>
        <p:spPr>
          <a:xfrm>
            <a:off x="10760775" y="246888"/>
            <a:ext cx="786383" cy="150481"/>
          </a:xfrm>
          <a:prstGeom prst="rect">
            <a:avLst/>
          </a:prstGeom>
          <a:noFill/>
          <a:ln>
            <a:noFill/>
          </a:ln>
        </p:spPr>
      </p:pic>
      <p:sp>
        <p:nvSpPr>
          <p:cNvPr id="198" name="Google Shape;198;p38"/>
          <p:cNvSpPr txBox="1"/>
          <p:nvPr>
            <p:ph type="title"/>
          </p:nvPr>
        </p:nvSpPr>
        <p:spPr>
          <a:xfrm>
            <a:off x="422325" y="892450"/>
            <a:ext cx="5262900" cy="3121500"/>
          </a:xfrm>
          <a:prstGeom prst="rect">
            <a:avLst/>
          </a:prstGeom>
          <a:noFill/>
          <a:ln>
            <a:noFill/>
          </a:ln>
        </p:spPr>
        <p:txBody>
          <a:bodyPr anchorCtr="0" anchor="t" bIns="121900" lIns="121900" spcFirstLastPara="1" rIns="121900" wrap="square" tIns="121900">
            <a:spAutoFit/>
          </a:bodyPr>
          <a:lstStyle>
            <a:lvl1pPr lvl="0" algn="l">
              <a:lnSpc>
                <a:spcPct val="90000"/>
              </a:lnSpc>
              <a:spcBef>
                <a:spcPts val="0"/>
              </a:spcBef>
              <a:spcAft>
                <a:spcPts val="0"/>
              </a:spcAft>
              <a:buClr>
                <a:schemeClr val="lt1"/>
              </a:buClr>
              <a:buSzPts val="2300"/>
              <a:buFont typeface="Poppins SemiBold"/>
              <a:buNone/>
              <a:defRPr sz="7100">
                <a:solidFill>
                  <a:schemeClr val="lt1"/>
                </a:solidFill>
                <a:latin typeface="Poppins SemiBold"/>
                <a:ea typeface="Poppins SemiBold"/>
                <a:cs typeface="Poppins SemiBold"/>
                <a:sym typeface="Poppins SemiBold"/>
              </a:defRPr>
            </a:lvl1pPr>
            <a:lvl2pPr lvl="1" algn="l">
              <a:lnSpc>
                <a:spcPct val="90000"/>
              </a:lnSpc>
              <a:spcBef>
                <a:spcPts val="0"/>
              </a:spcBef>
              <a:spcAft>
                <a:spcPts val="0"/>
              </a:spcAft>
              <a:buClr>
                <a:schemeClr val="lt1"/>
              </a:buClr>
              <a:buSzPts val="3700"/>
              <a:buNone/>
              <a:defRPr>
                <a:solidFill>
                  <a:schemeClr val="lt1"/>
                </a:solidFill>
              </a:defRPr>
            </a:lvl2pPr>
            <a:lvl3pPr lvl="2" algn="l">
              <a:lnSpc>
                <a:spcPct val="90000"/>
              </a:lnSpc>
              <a:spcBef>
                <a:spcPts val="0"/>
              </a:spcBef>
              <a:spcAft>
                <a:spcPts val="0"/>
              </a:spcAft>
              <a:buClr>
                <a:schemeClr val="lt1"/>
              </a:buClr>
              <a:buSzPts val="3700"/>
              <a:buNone/>
              <a:defRPr>
                <a:solidFill>
                  <a:schemeClr val="lt1"/>
                </a:solidFill>
              </a:defRPr>
            </a:lvl3pPr>
            <a:lvl4pPr lvl="3" algn="l">
              <a:lnSpc>
                <a:spcPct val="90000"/>
              </a:lnSpc>
              <a:spcBef>
                <a:spcPts val="0"/>
              </a:spcBef>
              <a:spcAft>
                <a:spcPts val="0"/>
              </a:spcAft>
              <a:buClr>
                <a:schemeClr val="lt1"/>
              </a:buClr>
              <a:buSzPts val="3700"/>
              <a:buNone/>
              <a:defRPr>
                <a:solidFill>
                  <a:schemeClr val="lt1"/>
                </a:solidFill>
              </a:defRPr>
            </a:lvl4pPr>
            <a:lvl5pPr lvl="4" algn="l">
              <a:lnSpc>
                <a:spcPct val="90000"/>
              </a:lnSpc>
              <a:spcBef>
                <a:spcPts val="0"/>
              </a:spcBef>
              <a:spcAft>
                <a:spcPts val="0"/>
              </a:spcAft>
              <a:buClr>
                <a:schemeClr val="lt1"/>
              </a:buClr>
              <a:buSzPts val="3700"/>
              <a:buNone/>
              <a:defRPr>
                <a:solidFill>
                  <a:schemeClr val="lt1"/>
                </a:solidFill>
              </a:defRPr>
            </a:lvl5pPr>
            <a:lvl6pPr lvl="5" algn="l">
              <a:lnSpc>
                <a:spcPct val="90000"/>
              </a:lnSpc>
              <a:spcBef>
                <a:spcPts val="0"/>
              </a:spcBef>
              <a:spcAft>
                <a:spcPts val="0"/>
              </a:spcAft>
              <a:buClr>
                <a:schemeClr val="lt1"/>
              </a:buClr>
              <a:buSzPts val="3700"/>
              <a:buNone/>
              <a:defRPr>
                <a:solidFill>
                  <a:schemeClr val="lt1"/>
                </a:solidFill>
              </a:defRPr>
            </a:lvl6pPr>
            <a:lvl7pPr lvl="6" algn="l">
              <a:lnSpc>
                <a:spcPct val="90000"/>
              </a:lnSpc>
              <a:spcBef>
                <a:spcPts val="0"/>
              </a:spcBef>
              <a:spcAft>
                <a:spcPts val="0"/>
              </a:spcAft>
              <a:buClr>
                <a:schemeClr val="lt1"/>
              </a:buClr>
              <a:buSzPts val="3700"/>
              <a:buNone/>
              <a:defRPr>
                <a:solidFill>
                  <a:schemeClr val="lt1"/>
                </a:solidFill>
              </a:defRPr>
            </a:lvl7pPr>
            <a:lvl8pPr lvl="7" algn="l">
              <a:lnSpc>
                <a:spcPct val="90000"/>
              </a:lnSpc>
              <a:spcBef>
                <a:spcPts val="0"/>
              </a:spcBef>
              <a:spcAft>
                <a:spcPts val="0"/>
              </a:spcAft>
              <a:buClr>
                <a:schemeClr val="lt1"/>
              </a:buClr>
              <a:buSzPts val="3700"/>
              <a:buNone/>
              <a:defRPr>
                <a:solidFill>
                  <a:schemeClr val="lt1"/>
                </a:solidFill>
              </a:defRPr>
            </a:lvl8pPr>
            <a:lvl9pPr lvl="8" algn="l">
              <a:lnSpc>
                <a:spcPct val="90000"/>
              </a:lnSpc>
              <a:spcBef>
                <a:spcPts val="0"/>
              </a:spcBef>
              <a:spcAft>
                <a:spcPts val="0"/>
              </a:spcAft>
              <a:buClr>
                <a:schemeClr val="lt1"/>
              </a:buClr>
              <a:buSzPts val="3700"/>
              <a:buNone/>
              <a:defRPr>
                <a:solidFill>
                  <a:schemeClr val="lt1"/>
                </a:solidFill>
              </a:defRPr>
            </a:lvl9pPr>
          </a:lstStyle>
          <a:p/>
        </p:txBody>
      </p:sp>
      <p:sp>
        <p:nvSpPr>
          <p:cNvPr id="199" name="Google Shape;199;p38"/>
          <p:cNvSpPr txBox="1"/>
          <p:nvPr>
            <p:ph idx="1" type="subTitle"/>
          </p:nvPr>
        </p:nvSpPr>
        <p:spPr>
          <a:xfrm>
            <a:off x="535200" y="3965525"/>
            <a:ext cx="5128800" cy="1269900"/>
          </a:xfrm>
          <a:prstGeom prst="rect">
            <a:avLst/>
          </a:prstGeom>
          <a:noFill/>
          <a:ln>
            <a:noFill/>
          </a:ln>
        </p:spPr>
        <p:txBody>
          <a:bodyPr anchorCtr="0" anchor="t" bIns="121900" lIns="121900" spcFirstLastPara="1" rIns="121900" wrap="square" tIns="121900">
            <a:spAutoFit/>
          </a:bodyPr>
          <a:lstStyle>
            <a:lvl1pPr lvl="0" algn="l">
              <a:lnSpc>
                <a:spcPct val="115000"/>
              </a:lnSpc>
              <a:spcBef>
                <a:spcPts val="0"/>
              </a:spcBef>
              <a:spcAft>
                <a:spcPts val="0"/>
              </a:spcAft>
              <a:buClr>
                <a:schemeClr val="lt1"/>
              </a:buClr>
              <a:buSzPts val="2000"/>
              <a:buFont typeface="Inter"/>
              <a:buNone/>
              <a:defRPr b="1" sz="2000">
                <a:solidFill>
                  <a:schemeClr val="lt1"/>
                </a:solidFill>
                <a:latin typeface="Inter"/>
                <a:ea typeface="Inter"/>
                <a:cs typeface="Inter"/>
                <a:sym typeface="Inter"/>
              </a:defRPr>
            </a:lvl1pPr>
            <a:lvl2pPr lvl="1" algn="l">
              <a:lnSpc>
                <a:spcPct val="115000"/>
              </a:lnSpc>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2pPr>
            <a:lvl3pPr lvl="2" algn="l">
              <a:lnSpc>
                <a:spcPct val="115000"/>
              </a:lnSpc>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3pPr>
            <a:lvl4pPr lvl="3" algn="l">
              <a:lnSpc>
                <a:spcPct val="115000"/>
              </a:lnSpc>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4pPr>
            <a:lvl5pPr lvl="4" algn="l">
              <a:lnSpc>
                <a:spcPct val="115000"/>
              </a:lnSpc>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5pPr>
            <a:lvl6pPr lvl="5" algn="l">
              <a:lnSpc>
                <a:spcPct val="115000"/>
              </a:lnSpc>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6pPr>
            <a:lvl7pPr lvl="6" algn="l">
              <a:lnSpc>
                <a:spcPct val="115000"/>
              </a:lnSpc>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7pPr>
            <a:lvl8pPr lvl="7" algn="l">
              <a:lnSpc>
                <a:spcPct val="115000"/>
              </a:lnSpc>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8pPr>
            <a:lvl9pPr lvl="8" algn="l">
              <a:lnSpc>
                <a:spcPct val="115000"/>
              </a:lnSpc>
              <a:spcBef>
                <a:spcPts val="0"/>
              </a:spcBef>
              <a:spcAft>
                <a:spcPts val="0"/>
              </a:spcAft>
              <a:buClr>
                <a:schemeClr val="lt1"/>
              </a:buClr>
              <a:buSzPts val="2000"/>
              <a:buFont typeface="Inter"/>
              <a:buNone/>
              <a:defRPr sz="2000">
                <a:solidFill>
                  <a:schemeClr val="lt1"/>
                </a:solidFill>
                <a:latin typeface="Inter"/>
                <a:ea typeface="Inter"/>
                <a:cs typeface="Inter"/>
                <a:sym typeface="Inter"/>
              </a:defRPr>
            </a:lvl9pPr>
          </a:lstStyle>
          <a:p/>
        </p:txBody>
      </p:sp>
      <p:sp>
        <p:nvSpPr>
          <p:cNvPr id="200" name="Google Shape;200;p38"/>
          <p:cNvSpPr txBox="1"/>
          <p:nvPr>
            <p:ph idx="2" type="body"/>
          </p:nvPr>
        </p:nvSpPr>
        <p:spPr>
          <a:xfrm>
            <a:off x="6475588" y="1185500"/>
            <a:ext cx="5262900" cy="4703700"/>
          </a:xfrm>
          <a:prstGeom prst="rect">
            <a:avLst/>
          </a:prstGeom>
          <a:noFill/>
          <a:ln>
            <a:noFill/>
          </a:ln>
        </p:spPr>
        <p:txBody>
          <a:bodyPr anchorCtr="0" anchor="ctr" bIns="121900" lIns="121900" spcFirstLastPara="1" rIns="121900" wrap="square" tIns="121900">
            <a:spAutoFit/>
          </a:bodyPr>
          <a:lstStyle>
            <a:lvl1pPr indent="-342900" lvl="0" marL="457200" algn="l">
              <a:lnSpc>
                <a:spcPct val="115000"/>
              </a:lnSpc>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1pPr>
            <a:lvl2pPr indent="-342900" lvl="1" marL="914400" algn="l">
              <a:lnSpc>
                <a:spcPct val="115000"/>
              </a:lnSpc>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2pPr>
            <a:lvl3pPr indent="-342900" lvl="2" marL="1371600" algn="l">
              <a:lnSpc>
                <a:spcPct val="115000"/>
              </a:lnSpc>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3pPr>
            <a:lvl4pPr indent="-342900" lvl="3" marL="1828800" algn="l">
              <a:lnSpc>
                <a:spcPct val="115000"/>
              </a:lnSpc>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4pPr>
            <a:lvl5pPr indent="-342900" lvl="4" marL="2286000" algn="l">
              <a:lnSpc>
                <a:spcPct val="115000"/>
              </a:lnSpc>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5pPr>
            <a:lvl6pPr indent="-342900" lvl="5" marL="2743200" algn="l">
              <a:lnSpc>
                <a:spcPct val="115000"/>
              </a:lnSpc>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6pPr>
            <a:lvl7pPr indent="-342900" lvl="6" marL="3200400" algn="l">
              <a:lnSpc>
                <a:spcPct val="115000"/>
              </a:lnSpc>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7pPr>
            <a:lvl8pPr indent="-342900" lvl="7" marL="3657600" algn="l">
              <a:lnSpc>
                <a:spcPct val="115000"/>
              </a:lnSpc>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8pPr>
            <a:lvl9pPr indent="-342900" lvl="8" marL="4114800" algn="l">
              <a:lnSpc>
                <a:spcPct val="115000"/>
              </a:lnSpc>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9pPr>
          </a:lstStyle>
          <a:p/>
        </p:txBody>
      </p:sp>
    </p:spTree>
  </p:cSld>
  <p:clrMapOvr>
    <a:masterClrMapping/>
  </p:clrMapOvr>
  <p:extLst>
    <p:ext uri="{DCECCB84-F9BA-43D5-87BE-67443E8EF086}">
      <p15:sldGuideLst>
        <p15:guide id="1" pos="359">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 Display 2 - Color 3">
  <p:cSld name="CUSTOM_5_1_1">
    <p:bg>
      <p:bgPr>
        <a:solidFill>
          <a:srgbClr val="8236FF"/>
        </a:solidFill>
      </p:bgPr>
    </p:bg>
    <p:spTree>
      <p:nvGrpSpPr>
        <p:cNvPr id="201" name="Shape 201"/>
        <p:cNvGrpSpPr/>
        <p:nvPr/>
      </p:nvGrpSpPr>
      <p:grpSpPr>
        <a:xfrm>
          <a:off x="0" y="0"/>
          <a:ext cx="0" cy="0"/>
          <a:chOff x="0" y="0"/>
          <a:chExt cx="0" cy="0"/>
        </a:xfrm>
      </p:grpSpPr>
      <p:sp>
        <p:nvSpPr>
          <p:cNvPr id="202" name="Google Shape;202;p39"/>
          <p:cNvSpPr/>
          <p:nvPr/>
        </p:nvSpPr>
        <p:spPr>
          <a:xfrm>
            <a:off x="0" y="999525"/>
            <a:ext cx="12192000" cy="5858700"/>
          </a:xfrm>
          <a:prstGeom prst="round1Rect">
            <a:avLst>
              <a:gd fmla="val 16667" name="adj"/>
            </a:avLst>
          </a:prstGeom>
          <a:solidFill>
            <a:srgbClr val="3F009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Inter Light"/>
              <a:ea typeface="Inter Light"/>
              <a:cs typeface="Inter Light"/>
              <a:sym typeface="Inter Light"/>
            </a:endParaRPr>
          </a:p>
        </p:txBody>
      </p:sp>
      <p:pic>
        <p:nvPicPr>
          <p:cNvPr descr="Spiced_Logo_Dark 1.png" id="203" name="Google Shape;203;p39"/>
          <p:cNvPicPr preferRelativeResize="0"/>
          <p:nvPr/>
        </p:nvPicPr>
        <p:blipFill rotWithShape="1">
          <a:blip r:embed="rId2">
            <a:alphaModFix/>
          </a:blip>
          <a:srcRect b="0" l="0" r="0" t="0"/>
          <a:stretch/>
        </p:blipFill>
        <p:spPr>
          <a:xfrm>
            <a:off x="10760779" y="246888"/>
            <a:ext cx="786383" cy="152582"/>
          </a:xfrm>
          <a:prstGeom prst="rect">
            <a:avLst/>
          </a:prstGeom>
          <a:noFill/>
          <a:ln>
            <a:noFill/>
          </a:ln>
        </p:spPr>
      </p:pic>
      <p:pic>
        <p:nvPicPr>
          <p:cNvPr descr="VJazOxPGl449Pc328inEPJDbmCRBaljMQUSZbkHlhEsU_i5pGi5ewgGIjEg_nwXtIxlfkpGCgrf2gSnmk_5FmWmbXCgsxm3vrBTDy9cm6fYyludI6znlxjmf2dXguXw1UZ0krzVnMKkXBMMb350alwiPEFbvbfSWx1vkxuXYvbZrHyTxAaiTkfvnIQ.png" id="204" name="Google Shape;204;p39"/>
          <p:cNvPicPr preferRelativeResize="0"/>
          <p:nvPr/>
        </p:nvPicPr>
        <p:blipFill rotWithShape="1">
          <a:blip r:embed="rId3">
            <a:alphaModFix/>
          </a:blip>
          <a:srcRect b="36081" l="0" r="0" t="0"/>
          <a:stretch/>
        </p:blipFill>
        <p:spPr>
          <a:xfrm>
            <a:off x="569663" y="229738"/>
            <a:ext cx="1239012" cy="182880"/>
          </a:xfrm>
          <a:prstGeom prst="rect">
            <a:avLst/>
          </a:prstGeom>
          <a:noFill/>
          <a:ln>
            <a:noFill/>
          </a:ln>
        </p:spPr>
      </p:pic>
      <p:sp>
        <p:nvSpPr>
          <p:cNvPr id="205" name="Google Shape;205;p39"/>
          <p:cNvSpPr txBox="1"/>
          <p:nvPr>
            <p:ph type="title"/>
          </p:nvPr>
        </p:nvSpPr>
        <p:spPr>
          <a:xfrm>
            <a:off x="353700" y="2493475"/>
            <a:ext cx="9828900" cy="3715500"/>
          </a:xfrm>
          <a:prstGeom prst="rect">
            <a:avLst/>
          </a:prstGeom>
          <a:noFill/>
          <a:ln>
            <a:noFill/>
          </a:ln>
        </p:spPr>
        <p:txBody>
          <a:bodyPr anchorCtr="0" anchor="b" bIns="121900" lIns="121900" spcFirstLastPara="1" rIns="121900" wrap="square" tIns="121900">
            <a:noAutofit/>
          </a:bodyPr>
          <a:lstStyle>
            <a:lvl1pPr lvl="0" marR="0" algn="l">
              <a:lnSpc>
                <a:spcPct val="100000"/>
              </a:lnSpc>
              <a:spcBef>
                <a:spcPts val="0"/>
              </a:spcBef>
              <a:spcAft>
                <a:spcPts val="0"/>
              </a:spcAft>
              <a:buClr>
                <a:schemeClr val="lt1"/>
              </a:buClr>
              <a:buSzPts val="9000"/>
              <a:buFont typeface="Poly"/>
              <a:buNone/>
              <a:defRPr sz="900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Clr>
                <a:schemeClr val="lt1"/>
              </a:buClr>
              <a:buSzPts val="9000"/>
              <a:buNone/>
              <a:defRPr sz="9000">
                <a:solidFill>
                  <a:schemeClr val="lt1"/>
                </a:solidFill>
              </a:defRPr>
            </a:lvl2pPr>
            <a:lvl3pPr lvl="2" algn="l">
              <a:lnSpc>
                <a:spcPct val="100000"/>
              </a:lnSpc>
              <a:spcBef>
                <a:spcPts val="0"/>
              </a:spcBef>
              <a:spcAft>
                <a:spcPts val="0"/>
              </a:spcAft>
              <a:buClr>
                <a:schemeClr val="lt1"/>
              </a:buClr>
              <a:buSzPts val="9000"/>
              <a:buNone/>
              <a:defRPr sz="9000">
                <a:solidFill>
                  <a:schemeClr val="lt1"/>
                </a:solidFill>
              </a:defRPr>
            </a:lvl3pPr>
            <a:lvl4pPr lvl="3" algn="l">
              <a:lnSpc>
                <a:spcPct val="100000"/>
              </a:lnSpc>
              <a:spcBef>
                <a:spcPts val="0"/>
              </a:spcBef>
              <a:spcAft>
                <a:spcPts val="0"/>
              </a:spcAft>
              <a:buClr>
                <a:schemeClr val="lt1"/>
              </a:buClr>
              <a:buSzPts val="9000"/>
              <a:buNone/>
              <a:defRPr sz="9000">
                <a:solidFill>
                  <a:schemeClr val="lt1"/>
                </a:solidFill>
              </a:defRPr>
            </a:lvl4pPr>
            <a:lvl5pPr lvl="4" algn="l">
              <a:lnSpc>
                <a:spcPct val="100000"/>
              </a:lnSpc>
              <a:spcBef>
                <a:spcPts val="0"/>
              </a:spcBef>
              <a:spcAft>
                <a:spcPts val="0"/>
              </a:spcAft>
              <a:buClr>
                <a:schemeClr val="lt1"/>
              </a:buClr>
              <a:buSzPts val="9000"/>
              <a:buNone/>
              <a:defRPr sz="9000">
                <a:solidFill>
                  <a:schemeClr val="lt1"/>
                </a:solidFill>
              </a:defRPr>
            </a:lvl5pPr>
            <a:lvl6pPr lvl="5" algn="l">
              <a:lnSpc>
                <a:spcPct val="100000"/>
              </a:lnSpc>
              <a:spcBef>
                <a:spcPts val="0"/>
              </a:spcBef>
              <a:spcAft>
                <a:spcPts val="0"/>
              </a:spcAft>
              <a:buClr>
                <a:schemeClr val="lt1"/>
              </a:buClr>
              <a:buSzPts val="9000"/>
              <a:buNone/>
              <a:defRPr sz="9000">
                <a:solidFill>
                  <a:schemeClr val="lt1"/>
                </a:solidFill>
              </a:defRPr>
            </a:lvl6pPr>
            <a:lvl7pPr lvl="6" algn="l">
              <a:lnSpc>
                <a:spcPct val="100000"/>
              </a:lnSpc>
              <a:spcBef>
                <a:spcPts val="0"/>
              </a:spcBef>
              <a:spcAft>
                <a:spcPts val="0"/>
              </a:spcAft>
              <a:buClr>
                <a:schemeClr val="lt1"/>
              </a:buClr>
              <a:buSzPts val="9000"/>
              <a:buNone/>
              <a:defRPr sz="9000">
                <a:solidFill>
                  <a:schemeClr val="lt1"/>
                </a:solidFill>
              </a:defRPr>
            </a:lvl7pPr>
            <a:lvl8pPr lvl="7" algn="l">
              <a:lnSpc>
                <a:spcPct val="100000"/>
              </a:lnSpc>
              <a:spcBef>
                <a:spcPts val="0"/>
              </a:spcBef>
              <a:spcAft>
                <a:spcPts val="0"/>
              </a:spcAft>
              <a:buClr>
                <a:schemeClr val="lt1"/>
              </a:buClr>
              <a:buSzPts val="9000"/>
              <a:buNone/>
              <a:defRPr sz="9000">
                <a:solidFill>
                  <a:schemeClr val="lt1"/>
                </a:solidFill>
              </a:defRPr>
            </a:lvl8pPr>
            <a:lvl9pPr lvl="8" algn="l">
              <a:lnSpc>
                <a:spcPct val="100000"/>
              </a:lnSpc>
              <a:spcBef>
                <a:spcPts val="0"/>
              </a:spcBef>
              <a:spcAft>
                <a:spcPts val="0"/>
              </a:spcAft>
              <a:buClr>
                <a:schemeClr val="lt1"/>
              </a:buClr>
              <a:buSzPts val="9000"/>
              <a:buNone/>
              <a:defRPr sz="9000">
                <a:solidFill>
                  <a:schemeClr val="lt1"/>
                </a:solidFill>
              </a:defRPr>
            </a:lvl9pPr>
          </a:lstStyle>
          <a:p/>
        </p:txBody>
      </p:sp>
      <p:pic>
        <p:nvPicPr>
          <p:cNvPr descr="NF_arrow-foam-horizontal.png" id="206" name="Google Shape;206;p39"/>
          <p:cNvPicPr preferRelativeResize="0"/>
          <p:nvPr/>
        </p:nvPicPr>
        <p:blipFill rotWithShape="1">
          <a:blip r:embed="rId4">
            <a:alphaModFix/>
          </a:blip>
          <a:srcRect b="0" l="0" r="0" t="0"/>
          <a:stretch/>
        </p:blipFill>
        <p:spPr>
          <a:xfrm>
            <a:off x="10182575" y="4866905"/>
            <a:ext cx="1239019" cy="1143563"/>
          </a:xfrm>
          <a:prstGeom prst="rect">
            <a:avLst/>
          </a:prstGeom>
          <a:noFill/>
          <a:ln>
            <a:noFill/>
          </a:ln>
        </p:spPr>
      </p:pic>
    </p:spTree>
  </p:cSld>
  <p:clrMapOvr>
    <a:masterClrMapping/>
  </p:clrMapOvr>
  <p:extLst>
    <p:ext uri="{DCECCB84-F9BA-43D5-87BE-67443E8EF086}">
      <p15:sldGuideLst>
        <p15:guide id="1" pos="359">
          <p15:clr>
            <a:srgbClr val="E46962"/>
          </p15:clr>
        </p15:guide>
        <p15:guide id="2" pos="7274">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Logos only 2">
  <p:cSld name="CUSTOM_4_1">
    <p:spTree>
      <p:nvGrpSpPr>
        <p:cNvPr id="207" name="Shape 207"/>
        <p:cNvGrpSpPr/>
        <p:nvPr/>
      </p:nvGrpSpPr>
      <p:grpSpPr>
        <a:xfrm>
          <a:off x="0" y="0"/>
          <a:ext cx="0" cy="0"/>
          <a:chOff x="0" y="0"/>
          <a:chExt cx="0" cy="0"/>
        </a:xfrm>
      </p:grpSpPr>
      <p:pic>
        <p:nvPicPr>
          <p:cNvPr id="208" name="Google Shape;208;p40"/>
          <p:cNvPicPr preferRelativeResize="0"/>
          <p:nvPr/>
        </p:nvPicPr>
        <p:blipFill rotWithShape="1">
          <a:blip r:embed="rId2">
            <a:alphaModFix/>
          </a:blip>
          <a:srcRect b="7862" l="0" r="0" t="7862"/>
          <a:stretch/>
        </p:blipFill>
        <p:spPr>
          <a:xfrm>
            <a:off x="0" y="0"/>
            <a:ext cx="12192000" cy="6858000"/>
          </a:xfrm>
          <a:prstGeom prst="rect">
            <a:avLst/>
          </a:prstGeom>
          <a:noFill/>
          <a:ln>
            <a:noFill/>
          </a:ln>
        </p:spPr>
      </p:pic>
      <p:pic>
        <p:nvPicPr>
          <p:cNvPr id="209" name="Google Shape;209;p40"/>
          <p:cNvPicPr preferRelativeResize="0"/>
          <p:nvPr/>
        </p:nvPicPr>
        <p:blipFill rotWithShape="1">
          <a:blip r:embed="rId3">
            <a:alphaModFix/>
          </a:blip>
          <a:srcRect b="0" l="0" r="0" t="0"/>
          <a:stretch/>
        </p:blipFill>
        <p:spPr>
          <a:xfrm rot="2656032">
            <a:off x="6438942" y="3395758"/>
            <a:ext cx="867070" cy="72543"/>
          </a:xfrm>
          <a:prstGeom prst="rect">
            <a:avLst/>
          </a:prstGeom>
          <a:noFill/>
          <a:ln>
            <a:noFill/>
          </a:ln>
        </p:spPr>
      </p:pic>
      <p:pic>
        <p:nvPicPr>
          <p:cNvPr id="210" name="Google Shape;210;p40"/>
          <p:cNvPicPr preferRelativeResize="0"/>
          <p:nvPr/>
        </p:nvPicPr>
        <p:blipFill rotWithShape="1">
          <a:blip r:embed="rId3">
            <a:alphaModFix/>
          </a:blip>
          <a:srcRect b="0" l="0" r="0" t="0"/>
          <a:stretch/>
        </p:blipFill>
        <p:spPr>
          <a:xfrm rot="-2743981">
            <a:off x="6439440" y="3392112"/>
            <a:ext cx="867088" cy="73789"/>
          </a:xfrm>
          <a:prstGeom prst="rect">
            <a:avLst/>
          </a:prstGeom>
          <a:noFill/>
          <a:ln>
            <a:noFill/>
          </a:ln>
        </p:spPr>
      </p:pic>
      <p:pic>
        <p:nvPicPr>
          <p:cNvPr descr="Logo-Slogan_White.png" id="211" name="Google Shape;211;p40"/>
          <p:cNvPicPr preferRelativeResize="0"/>
          <p:nvPr/>
        </p:nvPicPr>
        <p:blipFill rotWithShape="1">
          <a:blip r:embed="rId4">
            <a:alphaModFix/>
          </a:blip>
          <a:srcRect b="32899" l="79" r="79" t="0"/>
          <a:stretch/>
        </p:blipFill>
        <p:spPr>
          <a:xfrm>
            <a:off x="1940271" y="3096626"/>
            <a:ext cx="4356912" cy="672425"/>
          </a:xfrm>
          <a:prstGeom prst="rect">
            <a:avLst/>
          </a:prstGeom>
          <a:noFill/>
          <a:ln>
            <a:noFill/>
          </a:ln>
        </p:spPr>
      </p:pic>
      <p:pic>
        <p:nvPicPr>
          <p:cNvPr id="212" name="Google Shape;212;p40"/>
          <p:cNvPicPr preferRelativeResize="0"/>
          <p:nvPr/>
        </p:nvPicPr>
        <p:blipFill rotWithShape="1">
          <a:blip r:embed="rId5">
            <a:alphaModFix/>
          </a:blip>
          <a:srcRect b="-5940" l="0" r="0" t="-5940"/>
          <a:stretch/>
        </p:blipFill>
        <p:spPr>
          <a:xfrm>
            <a:off x="7533275" y="3140400"/>
            <a:ext cx="2654838" cy="5772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9" name="Shape 219"/>
        <p:cNvGrpSpPr/>
        <p:nvPr/>
      </p:nvGrpSpPr>
      <p:grpSpPr>
        <a:xfrm>
          <a:off x="0" y="0"/>
          <a:ext cx="0" cy="0"/>
          <a:chOff x="0" y="0"/>
          <a:chExt cx="0" cy="0"/>
        </a:xfrm>
      </p:grpSpPr>
      <p:sp>
        <p:nvSpPr>
          <p:cNvPr id="220" name="Google Shape;220;p42"/>
          <p:cNvSpPr txBox="1"/>
          <p:nvPr>
            <p:ph type="ctrTitle"/>
          </p:nvPr>
        </p:nvSpPr>
        <p:spPr>
          <a:xfrm>
            <a:off x="1372200" y="2085000"/>
            <a:ext cx="7620000" cy="2688000"/>
          </a:xfrm>
          <a:prstGeom prst="rect">
            <a:avLst/>
          </a:prstGeom>
        </p:spPr>
        <p:txBody>
          <a:bodyPr anchorCtr="0" anchor="ctr" bIns="121900" lIns="121900" spcFirstLastPara="1" rIns="121900" wrap="square" tIns="121900">
            <a:normAutofit/>
          </a:bodyPr>
          <a:lstStyle>
            <a:lvl1pPr lvl="0">
              <a:spcBef>
                <a:spcPts val="0"/>
              </a:spcBef>
              <a:spcAft>
                <a:spcPts val="0"/>
              </a:spcAft>
              <a:buSzPts val="5300"/>
              <a:buFont typeface="Hanken Grotesk"/>
              <a:buNone/>
              <a:defRPr b="1" sz="5300">
                <a:latin typeface="Hanken Grotesk"/>
                <a:ea typeface="Hanken Grotesk"/>
                <a:cs typeface="Hanken Grotesk"/>
                <a:sym typeface="Hanken Grotesk"/>
              </a:defRPr>
            </a:lvl1pPr>
            <a:lvl2pPr lvl="1" algn="ctr">
              <a:spcBef>
                <a:spcPts val="0"/>
              </a:spcBef>
              <a:spcAft>
                <a:spcPts val="0"/>
              </a:spcAft>
              <a:buSzPts val="5300"/>
              <a:buFont typeface="Hanken Grotesk"/>
              <a:buNone/>
              <a:defRPr b="1" sz="5300">
                <a:latin typeface="Hanken Grotesk"/>
                <a:ea typeface="Hanken Grotesk"/>
                <a:cs typeface="Hanken Grotesk"/>
                <a:sym typeface="Hanken Grotesk"/>
              </a:defRPr>
            </a:lvl2pPr>
            <a:lvl3pPr lvl="2" algn="ctr">
              <a:spcBef>
                <a:spcPts val="0"/>
              </a:spcBef>
              <a:spcAft>
                <a:spcPts val="0"/>
              </a:spcAft>
              <a:buSzPts val="5300"/>
              <a:buFont typeface="Hanken Grotesk"/>
              <a:buNone/>
              <a:defRPr b="1" sz="5300">
                <a:latin typeface="Hanken Grotesk"/>
                <a:ea typeface="Hanken Grotesk"/>
                <a:cs typeface="Hanken Grotesk"/>
                <a:sym typeface="Hanken Grotesk"/>
              </a:defRPr>
            </a:lvl3pPr>
            <a:lvl4pPr lvl="3" algn="ctr">
              <a:spcBef>
                <a:spcPts val="0"/>
              </a:spcBef>
              <a:spcAft>
                <a:spcPts val="0"/>
              </a:spcAft>
              <a:buSzPts val="5300"/>
              <a:buFont typeface="Hanken Grotesk"/>
              <a:buNone/>
              <a:defRPr b="1" sz="5300">
                <a:latin typeface="Hanken Grotesk"/>
                <a:ea typeface="Hanken Grotesk"/>
                <a:cs typeface="Hanken Grotesk"/>
                <a:sym typeface="Hanken Grotesk"/>
              </a:defRPr>
            </a:lvl4pPr>
            <a:lvl5pPr lvl="4" algn="ctr">
              <a:spcBef>
                <a:spcPts val="0"/>
              </a:spcBef>
              <a:spcAft>
                <a:spcPts val="0"/>
              </a:spcAft>
              <a:buSzPts val="5300"/>
              <a:buFont typeface="Hanken Grotesk"/>
              <a:buNone/>
              <a:defRPr b="1" sz="5300">
                <a:latin typeface="Hanken Grotesk"/>
                <a:ea typeface="Hanken Grotesk"/>
                <a:cs typeface="Hanken Grotesk"/>
                <a:sym typeface="Hanken Grotesk"/>
              </a:defRPr>
            </a:lvl5pPr>
            <a:lvl6pPr lvl="5" algn="ctr">
              <a:spcBef>
                <a:spcPts val="0"/>
              </a:spcBef>
              <a:spcAft>
                <a:spcPts val="0"/>
              </a:spcAft>
              <a:buSzPts val="5300"/>
              <a:buFont typeface="Hanken Grotesk"/>
              <a:buNone/>
              <a:defRPr b="1" sz="5300">
                <a:latin typeface="Hanken Grotesk"/>
                <a:ea typeface="Hanken Grotesk"/>
                <a:cs typeface="Hanken Grotesk"/>
                <a:sym typeface="Hanken Grotesk"/>
              </a:defRPr>
            </a:lvl6pPr>
            <a:lvl7pPr lvl="6" algn="ctr">
              <a:spcBef>
                <a:spcPts val="0"/>
              </a:spcBef>
              <a:spcAft>
                <a:spcPts val="0"/>
              </a:spcAft>
              <a:buSzPts val="5300"/>
              <a:buFont typeface="Hanken Grotesk"/>
              <a:buNone/>
              <a:defRPr b="1" sz="5300">
                <a:latin typeface="Hanken Grotesk"/>
                <a:ea typeface="Hanken Grotesk"/>
                <a:cs typeface="Hanken Grotesk"/>
                <a:sym typeface="Hanken Grotesk"/>
              </a:defRPr>
            </a:lvl7pPr>
            <a:lvl8pPr lvl="7" algn="ctr">
              <a:spcBef>
                <a:spcPts val="0"/>
              </a:spcBef>
              <a:spcAft>
                <a:spcPts val="0"/>
              </a:spcAft>
              <a:buSzPts val="5300"/>
              <a:buFont typeface="Hanken Grotesk"/>
              <a:buNone/>
              <a:defRPr b="1" sz="5300">
                <a:latin typeface="Hanken Grotesk"/>
                <a:ea typeface="Hanken Grotesk"/>
                <a:cs typeface="Hanken Grotesk"/>
                <a:sym typeface="Hanken Grotesk"/>
              </a:defRPr>
            </a:lvl8pPr>
            <a:lvl9pPr lvl="8" algn="ctr">
              <a:spcBef>
                <a:spcPts val="0"/>
              </a:spcBef>
              <a:spcAft>
                <a:spcPts val="0"/>
              </a:spcAft>
              <a:buSzPts val="5300"/>
              <a:buFont typeface="Hanken Grotesk"/>
              <a:buNone/>
              <a:defRPr b="1" sz="5300">
                <a:latin typeface="Hanken Grotesk"/>
                <a:ea typeface="Hanken Grotesk"/>
                <a:cs typeface="Hanken Grotesk"/>
                <a:sym typeface="Hanken Grotesk"/>
              </a:defRPr>
            </a:lvl9pPr>
          </a:lstStyle>
          <a:p/>
        </p:txBody>
      </p:sp>
      <p:sp>
        <p:nvSpPr>
          <p:cNvPr id="221" name="Google Shape;221;p4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160">
          <p15:clr>
            <a:srgbClr val="E46962"/>
          </p15:clr>
        </p15:guide>
        <p15:guide id="2" pos="576">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p5"/>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3" name="Google Shape;23;p5"/>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4" name="Google Shape;24;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spTree>
      <p:nvGrpSpPr>
        <p:cNvPr id="222" name="Shape 222"/>
        <p:cNvGrpSpPr/>
        <p:nvPr/>
      </p:nvGrpSpPr>
      <p:grpSpPr>
        <a:xfrm>
          <a:off x="0" y="0"/>
          <a:ext cx="0" cy="0"/>
          <a:chOff x="0" y="0"/>
          <a:chExt cx="0" cy="0"/>
        </a:xfrm>
      </p:grpSpPr>
      <p:sp>
        <p:nvSpPr>
          <p:cNvPr id="223" name="Google Shape;223;p43"/>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224" name="Google Shape;224;p43"/>
          <p:cNvSpPr txBox="1"/>
          <p:nvPr>
            <p:ph idx="1" type="body"/>
          </p:nvPr>
        </p:nvSpPr>
        <p:spPr>
          <a:xfrm>
            <a:off x="609600" y="1520000"/>
            <a:ext cx="5486400" cy="45720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a:solidFill>
                  <a:schemeClr val="dk1"/>
                </a:solidFill>
              </a:defRPr>
            </a:lvl1pPr>
            <a:lvl2pPr indent="-361950" lvl="1" marL="914400">
              <a:spcBef>
                <a:spcPts val="1300"/>
              </a:spcBef>
              <a:spcAft>
                <a:spcPts val="0"/>
              </a:spcAft>
              <a:buClr>
                <a:schemeClr val="dk1"/>
              </a:buClr>
              <a:buSzPts val="2100"/>
              <a:buChar char="○"/>
              <a:defRPr sz="2100">
                <a:solidFill>
                  <a:schemeClr val="dk1"/>
                </a:solidFill>
              </a:defRPr>
            </a:lvl2pPr>
            <a:lvl3pPr indent="-361950" lvl="2" marL="1371600">
              <a:spcBef>
                <a:spcPts val="1300"/>
              </a:spcBef>
              <a:spcAft>
                <a:spcPts val="0"/>
              </a:spcAft>
              <a:buClr>
                <a:schemeClr val="dk1"/>
              </a:buClr>
              <a:buSzPts val="2100"/>
              <a:buChar char="■"/>
              <a:defRPr sz="2100">
                <a:solidFill>
                  <a:schemeClr val="dk1"/>
                </a:solidFill>
              </a:defRPr>
            </a:lvl3pPr>
            <a:lvl4pPr indent="-361950" lvl="3" marL="1828800">
              <a:spcBef>
                <a:spcPts val="1300"/>
              </a:spcBef>
              <a:spcAft>
                <a:spcPts val="0"/>
              </a:spcAft>
              <a:buClr>
                <a:schemeClr val="dk1"/>
              </a:buClr>
              <a:buSzPts val="2100"/>
              <a:buChar char="●"/>
              <a:defRPr sz="2100">
                <a:solidFill>
                  <a:schemeClr val="dk1"/>
                </a:solidFill>
              </a:defRPr>
            </a:lvl4pPr>
            <a:lvl5pPr indent="-361950" lvl="4" marL="2286000">
              <a:spcBef>
                <a:spcPts val="1300"/>
              </a:spcBef>
              <a:spcAft>
                <a:spcPts val="0"/>
              </a:spcAft>
              <a:buClr>
                <a:schemeClr val="dk1"/>
              </a:buClr>
              <a:buSzPts val="2100"/>
              <a:buChar char="○"/>
              <a:defRPr sz="2100">
                <a:solidFill>
                  <a:schemeClr val="dk1"/>
                </a:solidFill>
              </a:defRPr>
            </a:lvl5pPr>
            <a:lvl6pPr indent="-361950" lvl="5" marL="2743200">
              <a:spcBef>
                <a:spcPts val="1300"/>
              </a:spcBef>
              <a:spcAft>
                <a:spcPts val="0"/>
              </a:spcAft>
              <a:buClr>
                <a:schemeClr val="dk1"/>
              </a:buClr>
              <a:buSzPts val="2100"/>
              <a:buChar char="■"/>
              <a:defRPr sz="2100">
                <a:solidFill>
                  <a:schemeClr val="dk1"/>
                </a:solidFill>
              </a:defRPr>
            </a:lvl6pPr>
            <a:lvl7pPr indent="-361950" lvl="6" marL="3200400">
              <a:spcBef>
                <a:spcPts val="1300"/>
              </a:spcBef>
              <a:spcAft>
                <a:spcPts val="0"/>
              </a:spcAft>
              <a:buClr>
                <a:schemeClr val="dk1"/>
              </a:buClr>
              <a:buSzPts val="2100"/>
              <a:buChar char="●"/>
              <a:defRPr sz="2100">
                <a:solidFill>
                  <a:schemeClr val="dk1"/>
                </a:solidFill>
              </a:defRPr>
            </a:lvl7pPr>
            <a:lvl8pPr indent="-361950" lvl="7" marL="3657600">
              <a:spcBef>
                <a:spcPts val="1300"/>
              </a:spcBef>
              <a:spcAft>
                <a:spcPts val="0"/>
              </a:spcAft>
              <a:buClr>
                <a:schemeClr val="dk1"/>
              </a:buClr>
              <a:buSzPts val="2100"/>
              <a:buChar char="○"/>
              <a:defRPr sz="2100">
                <a:solidFill>
                  <a:schemeClr val="dk1"/>
                </a:solidFill>
              </a:defRPr>
            </a:lvl8pPr>
            <a:lvl9pPr indent="-361950" lvl="8" marL="4114800">
              <a:spcBef>
                <a:spcPts val="1300"/>
              </a:spcBef>
              <a:spcAft>
                <a:spcPts val="1300"/>
              </a:spcAft>
              <a:buClr>
                <a:schemeClr val="dk1"/>
              </a:buClr>
              <a:buSzPts val="2100"/>
              <a:buChar char="■"/>
              <a:defRPr sz="2100">
                <a:solidFill>
                  <a:schemeClr val="dk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2_1">
    <p:spTree>
      <p:nvGrpSpPr>
        <p:cNvPr id="225" name="Shape 225"/>
        <p:cNvGrpSpPr/>
        <p:nvPr/>
      </p:nvGrpSpPr>
      <p:grpSpPr>
        <a:xfrm>
          <a:off x="0" y="0"/>
          <a:ext cx="0" cy="0"/>
          <a:chOff x="0" y="0"/>
          <a:chExt cx="0" cy="0"/>
        </a:xfrm>
      </p:grpSpPr>
      <p:sp>
        <p:nvSpPr>
          <p:cNvPr id="226" name="Google Shape;226;p44"/>
          <p:cNvSpPr txBox="1"/>
          <p:nvPr>
            <p:ph type="title"/>
          </p:nvPr>
        </p:nvSpPr>
        <p:spPr>
          <a:xfrm>
            <a:off x="549267" y="457200"/>
            <a:ext cx="11093700" cy="7635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1pPr>
            <a:lvl2pPr lvl="1">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2pPr>
            <a:lvl3pPr lvl="2">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3pPr>
            <a:lvl4pPr lvl="3">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4pPr>
            <a:lvl5pPr lvl="4">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5pPr>
            <a:lvl6pPr lvl="5">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6pPr>
            <a:lvl7pPr lvl="6">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7pPr>
            <a:lvl8pPr lvl="7">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8pPr>
            <a:lvl9pPr lvl="8">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us Light 1">
  <p:cSld name="CUSTOM_2_1_1">
    <p:spTree>
      <p:nvGrpSpPr>
        <p:cNvPr id="227" name="Shape 227"/>
        <p:cNvGrpSpPr/>
        <p:nvPr/>
      </p:nvGrpSpPr>
      <p:grpSpPr>
        <a:xfrm>
          <a:off x="0" y="0"/>
          <a:ext cx="0" cy="0"/>
          <a:chOff x="0" y="0"/>
          <a:chExt cx="0" cy="0"/>
        </a:xfrm>
      </p:grpSpPr>
      <p:sp>
        <p:nvSpPr>
          <p:cNvPr id="228" name="Google Shape;228;p45"/>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229" name="Google Shape;229;p45"/>
          <p:cNvSpPr txBox="1"/>
          <p:nvPr>
            <p:ph idx="1" type="subTitle"/>
          </p:nvPr>
        </p:nvSpPr>
        <p:spPr>
          <a:xfrm>
            <a:off x="609600" y="1522733"/>
            <a:ext cx="7359300" cy="5889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3">
    <p:spTree>
      <p:nvGrpSpPr>
        <p:cNvPr id="230" name="Shape 230"/>
        <p:cNvGrpSpPr/>
        <p:nvPr/>
      </p:nvGrpSpPr>
      <p:grpSpPr>
        <a:xfrm>
          <a:off x="0" y="0"/>
          <a:ext cx="0" cy="0"/>
          <a:chOff x="0" y="0"/>
          <a:chExt cx="0" cy="0"/>
        </a:xfrm>
      </p:grpSpPr>
      <p:sp>
        <p:nvSpPr>
          <p:cNvPr id="231" name="Google Shape;231;p46"/>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232" name="Google Shape;232;p46"/>
          <p:cNvSpPr txBox="1"/>
          <p:nvPr>
            <p:ph idx="1" type="body"/>
          </p:nvPr>
        </p:nvSpPr>
        <p:spPr>
          <a:xfrm>
            <a:off x="609600" y="1520000"/>
            <a:ext cx="10972800" cy="45720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a:solidFill>
                  <a:schemeClr val="dk1"/>
                </a:solidFill>
              </a:defRPr>
            </a:lvl1pPr>
            <a:lvl2pPr indent="-361950" lvl="1" marL="914400">
              <a:spcBef>
                <a:spcPts val="1300"/>
              </a:spcBef>
              <a:spcAft>
                <a:spcPts val="0"/>
              </a:spcAft>
              <a:buClr>
                <a:schemeClr val="dk1"/>
              </a:buClr>
              <a:buSzPts val="2100"/>
              <a:buChar char="○"/>
              <a:defRPr sz="2100">
                <a:solidFill>
                  <a:schemeClr val="dk1"/>
                </a:solidFill>
              </a:defRPr>
            </a:lvl2pPr>
            <a:lvl3pPr indent="-361950" lvl="2" marL="1371600">
              <a:spcBef>
                <a:spcPts val="1300"/>
              </a:spcBef>
              <a:spcAft>
                <a:spcPts val="0"/>
              </a:spcAft>
              <a:buClr>
                <a:schemeClr val="dk1"/>
              </a:buClr>
              <a:buSzPts val="2100"/>
              <a:buChar char="■"/>
              <a:defRPr sz="2100">
                <a:solidFill>
                  <a:schemeClr val="dk1"/>
                </a:solidFill>
              </a:defRPr>
            </a:lvl3pPr>
            <a:lvl4pPr indent="-361950" lvl="3" marL="1828800">
              <a:spcBef>
                <a:spcPts val="1300"/>
              </a:spcBef>
              <a:spcAft>
                <a:spcPts val="0"/>
              </a:spcAft>
              <a:buClr>
                <a:schemeClr val="dk1"/>
              </a:buClr>
              <a:buSzPts val="2100"/>
              <a:buChar char="●"/>
              <a:defRPr sz="2100">
                <a:solidFill>
                  <a:schemeClr val="dk1"/>
                </a:solidFill>
              </a:defRPr>
            </a:lvl4pPr>
            <a:lvl5pPr indent="-361950" lvl="4" marL="2286000">
              <a:spcBef>
                <a:spcPts val="1300"/>
              </a:spcBef>
              <a:spcAft>
                <a:spcPts val="0"/>
              </a:spcAft>
              <a:buClr>
                <a:schemeClr val="dk1"/>
              </a:buClr>
              <a:buSzPts val="2100"/>
              <a:buChar char="○"/>
              <a:defRPr sz="2100">
                <a:solidFill>
                  <a:schemeClr val="dk1"/>
                </a:solidFill>
              </a:defRPr>
            </a:lvl5pPr>
            <a:lvl6pPr indent="-361950" lvl="5" marL="2743200">
              <a:spcBef>
                <a:spcPts val="1300"/>
              </a:spcBef>
              <a:spcAft>
                <a:spcPts val="0"/>
              </a:spcAft>
              <a:buClr>
                <a:schemeClr val="dk1"/>
              </a:buClr>
              <a:buSzPts val="2100"/>
              <a:buChar char="■"/>
              <a:defRPr sz="2100">
                <a:solidFill>
                  <a:schemeClr val="dk1"/>
                </a:solidFill>
              </a:defRPr>
            </a:lvl6pPr>
            <a:lvl7pPr indent="-361950" lvl="6" marL="3200400">
              <a:spcBef>
                <a:spcPts val="1300"/>
              </a:spcBef>
              <a:spcAft>
                <a:spcPts val="0"/>
              </a:spcAft>
              <a:buClr>
                <a:schemeClr val="dk1"/>
              </a:buClr>
              <a:buSzPts val="2100"/>
              <a:buChar char="●"/>
              <a:defRPr sz="2100">
                <a:solidFill>
                  <a:schemeClr val="dk1"/>
                </a:solidFill>
              </a:defRPr>
            </a:lvl7pPr>
            <a:lvl8pPr indent="-361950" lvl="7" marL="3657600">
              <a:spcBef>
                <a:spcPts val="1300"/>
              </a:spcBef>
              <a:spcAft>
                <a:spcPts val="0"/>
              </a:spcAft>
              <a:buClr>
                <a:schemeClr val="dk1"/>
              </a:buClr>
              <a:buSzPts val="2100"/>
              <a:buChar char="○"/>
              <a:defRPr sz="2100">
                <a:solidFill>
                  <a:schemeClr val="dk1"/>
                </a:solidFill>
              </a:defRPr>
            </a:lvl8pPr>
            <a:lvl9pPr indent="-361950" lvl="8" marL="4114800">
              <a:spcBef>
                <a:spcPts val="1300"/>
              </a:spcBef>
              <a:spcAft>
                <a:spcPts val="1300"/>
              </a:spcAft>
              <a:buClr>
                <a:schemeClr val="dk1"/>
              </a:buClr>
              <a:buSzPts val="2100"/>
              <a:buChar char="■"/>
              <a:defRPr sz="2100">
                <a:solidFill>
                  <a:schemeClr val="dk1"/>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1">
  <p:cSld name="CUSTOM_3_2">
    <p:spTree>
      <p:nvGrpSpPr>
        <p:cNvPr id="233" name="Shape 233"/>
        <p:cNvGrpSpPr/>
        <p:nvPr/>
      </p:nvGrpSpPr>
      <p:grpSpPr>
        <a:xfrm>
          <a:off x="0" y="0"/>
          <a:ext cx="0" cy="0"/>
          <a:chOff x="0" y="0"/>
          <a:chExt cx="0" cy="0"/>
        </a:xfrm>
      </p:grpSpPr>
      <p:sp>
        <p:nvSpPr>
          <p:cNvPr id="234" name="Google Shape;234;p47"/>
          <p:cNvSpPr txBox="1"/>
          <p:nvPr>
            <p:ph idx="1" type="body"/>
          </p:nvPr>
        </p:nvSpPr>
        <p:spPr>
          <a:xfrm>
            <a:off x="1831967" y="3148389"/>
            <a:ext cx="79275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235" name="Google Shape;235;p47"/>
          <p:cNvSpPr txBox="1"/>
          <p:nvPr>
            <p:ph idx="2" type="body"/>
          </p:nvPr>
        </p:nvSpPr>
        <p:spPr>
          <a:xfrm>
            <a:off x="1831967" y="4776795"/>
            <a:ext cx="79275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236" name="Google Shape;236;p47"/>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237" name="Google Shape;237;p47"/>
          <p:cNvSpPr txBox="1"/>
          <p:nvPr>
            <p:ph idx="3" type="body"/>
          </p:nvPr>
        </p:nvSpPr>
        <p:spPr>
          <a:xfrm>
            <a:off x="1831967" y="1520000"/>
            <a:ext cx="79275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1 1">
  <p:cSld name="CUSTOM_3_2_3">
    <p:spTree>
      <p:nvGrpSpPr>
        <p:cNvPr id="238" name="Shape 238"/>
        <p:cNvGrpSpPr/>
        <p:nvPr/>
      </p:nvGrpSpPr>
      <p:grpSpPr>
        <a:xfrm>
          <a:off x="0" y="0"/>
          <a:ext cx="0" cy="0"/>
          <a:chOff x="0" y="0"/>
          <a:chExt cx="0" cy="0"/>
        </a:xfrm>
      </p:grpSpPr>
      <p:sp>
        <p:nvSpPr>
          <p:cNvPr id="239" name="Google Shape;239;p48"/>
          <p:cNvSpPr txBox="1"/>
          <p:nvPr>
            <p:ph idx="1" type="body"/>
          </p:nvPr>
        </p:nvSpPr>
        <p:spPr>
          <a:xfrm>
            <a:off x="609600" y="3148391"/>
            <a:ext cx="91500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240" name="Google Shape;240;p48"/>
          <p:cNvSpPr txBox="1"/>
          <p:nvPr>
            <p:ph idx="2" type="body"/>
          </p:nvPr>
        </p:nvSpPr>
        <p:spPr>
          <a:xfrm>
            <a:off x="609600" y="4776799"/>
            <a:ext cx="91500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241" name="Google Shape;241;p48"/>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242" name="Google Shape;242;p48"/>
          <p:cNvSpPr txBox="1"/>
          <p:nvPr>
            <p:ph idx="3" type="body"/>
          </p:nvPr>
        </p:nvSpPr>
        <p:spPr>
          <a:xfrm>
            <a:off x="609600" y="1520000"/>
            <a:ext cx="91500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3">
  <p:cSld name="CUSTOM_3_2_2">
    <p:spTree>
      <p:nvGrpSpPr>
        <p:cNvPr id="243" name="Shape 243"/>
        <p:cNvGrpSpPr/>
        <p:nvPr/>
      </p:nvGrpSpPr>
      <p:grpSpPr>
        <a:xfrm>
          <a:off x="0" y="0"/>
          <a:ext cx="0" cy="0"/>
          <a:chOff x="0" y="0"/>
          <a:chExt cx="0" cy="0"/>
        </a:xfrm>
      </p:grpSpPr>
      <p:sp>
        <p:nvSpPr>
          <p:cNvPr id="244" name="Google Shape;244;p49"/>
          <p:cNvSpPr txBox="1"/>
          <p:nvPr>
            <p:ph idx="1" type="body"/>
          </p:nvPr>
        </p:nvSpPr>
        <p:spPr>
          <a:xfrm>
            <a:off x="1831967" y="3148389"/>
            <a:ext cx="79275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245" name="Google Shape;245;p49"/>
          <p:cNvSpPr txBox="1"/>
          <p:nvPr>
            <p:ph idx="2" type="body"/>
          </p:nvPr>
        </p:nvSpPr>
        <p:spPr>
          <a:xfrm>
            <a:off x="1831967" y="4776795"/>
            <a:ext cx="79275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246" name="Google Shape;246;p49"/>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247" name="Google Shape;247;p49"/>
          <p:cNvSpPr txBox="1"/>
          <p:nvPr>
            <p:ph idx="3" type="body"/>
          </p:nvPr>
        </p:nvSpPr>
        <p:spPr>
          <a:xfrm>
            <a:off x="1831967" y="1520000"/>
            <a:ext cx="79275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3_1">
    <p:spTree>
      <p:nvGrpSpPr>
        <p:cNvPr id="248" name="Shape 248"/>
        <p:cNvGrpSpPr/>
        <p:nvPr/>
      </p:nvGrpSpPr>
      <p:grpSpPr>
        <a:xfrm>
          <a:off x="0" y="0"/>
          <a:ext cx="0" cy="0"/>
          <a:chOff x="0" y="0"/>
          <a:chExt cx="0" cy="0"/>
        </a:xfrm>
      </p:grpSpPr>
      <p:sp>
        <p:nvSpPr>
          <p:cNvPr id="249" name="Google Shape;249;p50"/>
          <p:cNvSpPr txBox="1"/>
          <p:nvPr>
            <p:ph type="title"/>
          </p:nvPr>
        </p:nvSpPr>
        <p:spPr>
          <a:xfrm>
            <a:off x="609600" y="5949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250" name="Google Shape;250;p50"/>
          <p:cNvSpPr txBox="1"/>
          <p:nvPr>
            <p:ph idx="1" type="body"/>
          </p:nvPr>
        </p:nvSpPr>
        <p:spPr>
          <a:xfrm>
            <a:off x="609600" y="2446533"/>
            <a:ext cx="5034900" cy="36456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Clr>
                <a:schemeClr val="accent1"/>
              </a:buClr>
              <a:buSzPts val="1900"/>
              <a:buChar char="•"/>
              <a:defRPr sz="1900">
                <a:solidFill>
                  <a:schemeClr val="dk1"/>
                </a:solidFill>
              </a:defRPr>
            </a:lvl1pPr>
            <a:lvl2pPr indent="-330200" lvl="1" marL="914400">
              <a:spcBef>
                <a:spcPts val="1300"/>
              </a:spcBef>
              <a:spcAft>
                <a:spcPts val="0"/>
              </a:spcAft>
              <a:buClr>
                <a:schemeClr val="accent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251" name="Google Shape;251;p50"/>
          <p:cNvSpPr txBox="1"/>
          <p:nvPr>
            <p:ph idx="2" type="body"/>
          </p:nvPr>
        </p:nvSpPr>
        <p:spPr>
          <a:xfrm>
            <a:off x="6400533" y="2446533"/>
            <a:ext cx="5034900" cy="36456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Clr>
                <a:schemeClr val="accent1"/>
              </a:buClr>
              <a:buSzPts val="1900"/>
              <a:buChar char="•"/>
              <a:defRPr sz="1900">
                <a:solidFill>
                  <a:schemeClr val="dk1"/>
                </a:solidFill>
              </a:defRPr>
            </a:lvl1pPr>
            <a:lvl2pPr indent="-330200" lvl="1" marL="914400">
              <a:spcBef>
                <a:spcPts val="1300"/>
              </a:spcBef>
              <a:spcAft>
                <a:spcPts val="0"/>
              </a:spcAft>
              <a:buClr>
                <a:schemeClr val="accent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252" name="Google Shape;252;p50"/>
          <p:cNvSpPr txBox="1"/>
          <p:nvPr>
            <p:ph idx="3" type="subTitle"/>
          </p:nvPr>
        </p:nvSpPr>
        <p:spPr>
          <a:xfrm>
            <a:off x="609600" y="1553200"/>
            <a:ext cx="5034900" cy="7635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9pPr>
          </a:lstStyle>
          <a:p/>
        </p:txBody>
      </p:sp>
      <p:sp>
        <p:nvSpPr>
          <p:cNvPr id="253" name="Google Shape;253;p50"/>
          <p:cNvSpPr txBox="1"/>
          <p:nvPr>
            <p:ph idx="4" type="subTitle"/>
          </p:nvPr>
        </p:nvSpPr>
        <p:spPr>
          <a:xfrm>
            <a:off x="6400533" y="1553200"/>
            <a:ext cx="5034900" cy="7635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extLst>
    <p:ext uri="{DCECCB84-F9BA-43D5-87BE-67443E8EF086}">
      <p15:sldGuideLst>
        <p15:guide id="1" orient="horz" pos="2160">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Sections">
  <p:cSld name="4-Sections">
    <p:spTree>
      <p:nvGrpSpPr>
        <p:cNvPr id="254" name="Shape 254"/>
        <p:cNvGrpSpPr/>
        <p:nvPr/>
      </p:nvGrpSpPr>
      <p:grpSpPr>
        <a:xfrm>
          <a:off x="0" y="0"/>
          <a:ext cx="0" cy="0"/>
          <a:chOff x="0" y="0"/>
          <a:chExt cx="0" cy="0"/>
        </a:xfrm>
      </p:grpSpPr>
      <p:sp>
        <p:nvSpPr>
          <p:cNvPr id="255" name="Google Shape;255;p51"/>
          <p:cNvSpPr txBox="1"/>
          <p:nvPr>
            <p:ph type="title"/>
          </p:nvPr>
        </p:nvSpPr>
        <p:spPr>
          <a:xfrm>
            <a:off x="609600" y="457200"/>
            <a:ext cx="10972800" cy="7923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256" name="Google Shape;256;p51"/>
          <p:cNvSpPr txBox="1"/>
          <p:nvPr>
            <p:ph idx="1" type="body"/>
          </p:nvPr>
        </p:nvSpPr>
        <p:spPr>
          <a:xfrm>
            <a:off x="609600" y="2501462"/>
            <a:ext cx="2642700" cy="3757200"/>
          </a:xfrm>
          <a:prstGeom prst="rect">
            <a:avLst/>
          </a:prstGeom>
          <a:noFill/>
          <a:ln>
            <a:noFill/>
          </a:ln>
        </p:spPr>
        <p:txBody>
          <a:bodyPr anchorCtr="0" anchor="t" bIns="45700" lIns="91425" spcFirstLastPara="1" rIns="91425" wrap="square" tIns="45700">
            <a:normAutofit/>
          </a:bodyPr>
          <a:lstStyle>
            <a:lvl1pPr indent="-349250" lvl="0" marL="457200" algn="l">
              <a:lnSpc>
                <a:spcPct val="150000"/>
              </a:lnSpc>
              <a:spcBef>
                <a:spcPts val="1200"/>
              </a:spcBef>
              <a:spcAft>
                <a:spcPts val="0"/>
              </a:spcAft>
              <a:buClr>
                <a:schemeClr val="dk1"/>
              </a:buClr>
              <a:buSzPts val="1900"/>
              <a:buChar char="●"/>
              <a:defRPr/>
            </a:lvl1pPr>
            <a:lvl2pPr indent="-349250" lvl="1" marL="914400" algn="l">
              <a:lnSpc>
                <a:spcPct val="150000"/>
              </a:lnSpc>
              <a:spcBef>
                <a:spcPts val="1600"/>
              </a:spcBef>
              <a:spcAft>
                <a:spcPts val="0"/>
              </a:spcAft>
              <a:buClr>
                <a:schemeClr val="dk1"/>
              </a:buClr>
              <a:buSzPts val="1900"/>
              <a:buChar char="○"/>
              <a:defRPr/>
            </a:lvl2pPr>
            <a:lvl3pPr indent="-349250" lvl="2" marL="1371600" algn="l">
              <a:lnSpc>
                <a:spcPct val="150000"/>
              </a:lnSpc>
              <a:spcBef>
                <a:spcPts val="1600"/>
              </a:spcBef>
              <a:spcAft>
                <a:spcPts val="0"/>
              </a:spcAft>
              <a:buClr>
                <a:schemeClr val="dk1"/>
              </a:buClr>
              <a:buSzPts val="1900"/>
              <a:buChar char="■"/>
              <a:defRPr/>
            </a:lvl3pPr>
            <a:lvl4pPr indent="-349250" lvl="3" marL="1828800" algn="l">
              <a:lnSpc>
                <a:spcPct val="150000"/>
              </a:lnSpc>
              <a:spcBef>
                <a:spcPts val="1600"/>
              </a:spcBef>
              <a:spcAft>
                <a:spcPts val="0"/>
              </a:spcAft>
              <a:buClr>
                <a:schemeClr val="dk1"/>
              </a:buClr>
              <a:buSzPts val="1900"/>
              <a:buChar char="●"/>
              <a:defRPr/>
            </a:lvl4pPr>
            <a:lvl5pPr indent="-349250" lvl="4" marL="2286000" algn="l">
              <a:lnSpc>
                <a:spcPct val="150000"/>
              </a:lnSpc>
              <a:spcBef>
                <a:spcPts val="1600"/>
              </a:spcBef>
              <a:spcAft>
                <a:spcPts val="0"/>
              </a:spcAft>
              <a:buClr>
                <a:schemeClr val="dk1"/>
              </a:buClr>
              <a:buSzPts val="1900"/>
              <a:buChar char="○"/>
              <a:defRPr/>
            </a:lvl5pPr>
            <a:lvl6pPr indent="-349250" lvl="5" marL="2743200" algn="l">
              <a:lnSpc>
                <a:spcPct val="90000"/>
              </a:lnSpc>
              <a:spcBef>
                <a:spcPts val="1600"/>
              </a:spcBef>
              <a:spcAft>
                <a:spcPts val="0"/>
              </a:spcAft>
              <a:buClr>
                <a:schemeClr val="dk1"/>
              </a:buClr>
              <a:buSzPts val="1900"/>
              <a:buChar char="■"/>
              <a:defRPr/>
            </a:lvl6pPr>
            <a:lvl7pPr indent="-349250" lvl="6" marL="3200400" algn="l">
              <a:lnSpc>
                <a:spcPct val="90000"/>
              </a:lnSpc>
              <a:spcBef>
                <a:spcPts val="1600"/>
              </a:spcBef>
              <a:spcAft>
                <a:spcPts val="0"/>
              </a:spcAft>
              <a:buClr>
                <a:schemeClr val="dk1"/>
              </a:buClr>
              <a:buSzPts val="1900"/>
              <a:buChar char="●"/>
              <a:defRPr/>
            </a:lvl7pPr>
            <a:lvl8pPr indent="-349250" lvl="7" marL="3657600" algn="l">
              <a:lnSpc>
                <a:spcPct val="90000"/>
              </a:lnSpc>
              <a:spcBef>
                <a:spcPts val="1600"/>
              </a:spcBef>
              <a:spcAft>
                <a:spcPts val="0"/>
              </a:spcAft>
              <a:buClr>
                <a:schemeClr val="dk1"/>
              </a:buClr>
              <a:buSzPts val="1900"/>
              <a:buChar char="○"/>
              <a:defRPr/>
            </a:lvl8pPr>
            <a:lvl9pPr indent="-349250" lvl="8" marL="4114800" algn="l">
              <a:lnSpc>
                <a:spcPct val="90000"/>
              </a:lnSpc>
              <a:spcBef>
                <a:spcPts val="1600"/>
              </a:spcBef>
              <a:spcAft>
                <a:spcPts val="1600"/>
              </a:spcAft>
              <a:buClr>
                <a:schemeClr val="dk1"/>
              </a:buClr>
              <a:buSzPts val="1900"/>
              <a:buChar char="■"/>
              <a:defRPr/>
            </a:lvl9pPr>
          </a:lstStyle>
          <a:p/>
        </p:txBody>
      </p:sp>
      <p:sp>
        <p:nvSpPr>
          <p:cNvPr id="257" name="Google Shape;257;p51"/>
          <p:cNvSpPr txBox="1"/>
          <p:nvPr>
            <p:ph idx="2" type="body"/>
          </p:nvPr>
        </p:nvSpPr>
        <p:spPr>
          <a:xfrm>
            <a:off x="3386328" y="2501462"/>
            <a:ext cx="2642700" cy="3757200"/>
          </a:xfrm>
          <a:prstGeom prst="rect">
            <a:avLst/>
          </a:prstGeom>
          <a:noFill/>
          <a:ln>
            <a:noFill/>
          </a:ln>
        </p:spPr>
        <p:txBody>
          <a:bodyPr anchorCtr="0" anchor="t" bIns="45700" lIns="91425" spcFirstLastPara="1" rIns="91425" wrap="square" tIns="45700">
            <a:normAutofit/>
          </a:bodyPr>
          <a:lstStyle>
            <a:lvl1pPr indent="-349250" lvl="0" marL="457200" algn="l">
              <a:lnSpc>
                <a:spcPct val="150000"/>
              </a:lnSpc>
              <a:spcBef>
                <a:spcPts val="1200"/>
              </a:spcBef>
              <a:spcAft>
                <a:spcPts val="0"/>
              </a:spcAft>
              <a:buClr>
                <a:schemeClr val="dk1"/>
              </a:buClr>
              <a:buSzPts val="1900"/>
              <a:buChar char="●"/>
              <a:defRPr/>
            </a:lvl1pPr>
            <a:lvl2pPr indent="-349250" lvl="1" marL="914400" algn="l">
              <a:lnSpc>
                <a:spcPct val="150000"/>
              </a:lnSpc>
              <a:spcBef>
                <a:spcPts val="1600"/>
              </a:spcBef>
              <a:spcAft>
                <a:spcPts val="0"/>
              </a:spcAft>
              <a:buClr>
                <a:schemeClr val="dk1"/>
              </a:buClr>
              <a:buSzPts val="1900"/>
              <a:buChar char="○"/>
              <a:defRPr/>
            </a:lvl2pPr>
            <a:lvl3pPr indent="-349250" lvl="2" marL="1371600" algn="l">
              <a:lnSpc>
                <a:spcPct val="150000"/>
              </a:lnSpc>
              <a:spcBef>
                <a:spcPts val="1600"/>
              </a:spcBef>
              <a:spcAft>
                <a:spcPts val="0"/>
              </a:spcAft>
              <a:buClr>
                <a:schemeClr val="dk1"/>
              </a:buClr>
              <a:buSzPts val="1900"/>
              <a:buChar char="■"/>
              <a:defRPr/>
            </a:lvl3pPr>
            <a:lvl4pPr indent="-349250" lvl="3" marL="1828800" algn="l">
              <a:lnSpc>
                <a:spcPct val="150000"/>
              </a:lnSpc>
              <a:spcBef>
                <a:spcPts val="1600"/>
              </a:spcBef>
              <a:spcAft>
                <a:spcPts val="0"/>
              </a:spcAft>
              <a:buClr>
                <a:schemeClr val="dk1"/>
              </a:buClr>
              <a:buSzPts val="1900"/>
              <a:buChar char="●"/>
              <a:defRPr/>
            </a:lvl4pPr>
            <a:lvl5pPr indent="-349250" lvl="4" marL="2286000" algn="l">
              <a:lnSpc>
                <a:spcPct val="150000"/>
              </a:lnSpc>
              <a:spcBef>
                <a:spcPts val="1600"/>
              </a:spcBef>
              <a:spcAft>
                <a:spcPts val="0"/>
              </a:spcAft>
              <a:buClr>
                <a:schemeClr val="dk1"/>
              </a:buClr>
              <a:buSzPts val="1900"/>
              <a:buChar char="○"/>
              <a:defRPr/>
            </a:lvl5pPr>
            <a:lvl6pPr indent="-349250" lvl="5" marL="2743200" algn="l">
              <a:lnSpc>
                <a:spcPct val="90000"/>
              </a:lnSpc>
              <a:spcBef>
                <a:spcPts val="1600"/>
              </a:spcBef>
              <a:spcAft>
                <a:spcPts val="0"/>
              </a:spcAft>
              <a:buClr>
                <a:schemeClr val="dk1"/>
              </a:buClr>
              <a:buSzPts val="1900"/>
              <a:buChar char="■"/>
              <a:defRPr/>
            </a:lvl6pPr>
            <a:lvl7pPr indent="-349250" lvl="6" marL="3200400" algn="l">
              <a:lnSpc>
                <a:spcPct val="90000"/>
              </a:lnSpc>
              <a:spcBef>
                <a:spcPts val="1600"/>
              </a:spcBef>
              <a:spcAft>
                <a:spcPts val="0"/>
              </a:spcAft>
              <a:buClr>
                <a:schemeClr val="dk1"/>
              </a:buClr>
              <a:buSzPts val="1900"/>
              <a:buChar char="●"/>
              <a:defRPr/>
            </a:lvl7pPr>
            <a:lvl8pPr indent="-349250" lvl="7" marL="3657600" algn="l">
              <a:lnSpc>
                <a:spcPct val="90000"/>
              </a:lnSpc>
              <a:spcBef>
                <a:spcPts val="1600"/>
              </a:spcBef>
              <a:spcAft>
                <a:spcPts val="0"/>
              </a:spcAft>
              <a:buClr>
                <a:schemeClr val="dk1"/>
              </a:buClr>
              <a:buSzPts val="1900"/>
              <a:buChar char="○"/>
              <a:defRPr/>
            </a:lvl8pPr>
            <a:lvl9pPr indent="-349250" lvl="8" marL="4114800" algn="l">
              <a:lnSpc>
                <a:spcPct val="90000"/>
              </a:lnSpc>
              <a:spcBef>
                <a:spcPts val="1600"/>
              </a:spcBef>
              <a:spcAft>
                <a:spcPts val="1600"/>
              </a:spcAft>
              <a:buClr>
                <a:schemeClr val="dk1"/>
              </a:buClr>
              <a:buSzPts val="1900"/>
              <a:buChar char="■"/>
              <a:defRPr/>
            </a:lvl9pPr>
          </a:lstStyle>
          <a:p/>
        </p:txBody>
      </p:sp>
      <p:sp>
        <p:nvSpPr>
          <p:cNvPr id="258" name="Google Shape;258;p51"/>
          <p:cNvSpPr txBox="1"/>
          <p:nvPr>
            <p:ph idx="10" type="dt"/>
          </p:nvPr>
        </p:nvSpPr>
        <p:spPr>
          <a:xfrm>
            <a:off x="609600" y="6400800"/>
            <a:ext cx="2972100" cy="3207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900"/>
              <a:buNone/>
              <a:defRPr sz="1900"/>
            </a:lvl1pPr>
            <a:lvl2pPr lvl="1" algn="l">
              <a:spcBef>
                <a:spcPts val="0"/>
              </a:spcBef>
              <a:spcAft>
                <a:spcPts val="0"/>
              </a:spcAft>
              <a:buSzPts val="1900"/>
              <a:buNone/>
              <a:defRPr sz="1900"/>
            </a:lvl2pPr>
            <a:lvl3pPr lvl="2" algn="l">
              <a:spcBef>
                <a:spcPts val="0"/>
              </a:spcBef>
              <a:spcAft>
                <a:spcPts val="0"/>
              </a:spcAft>
              <a:buSzPts val="1900"/>
              <a:buNone/>
              <a:defRPr sz="1900"/>
            </a:lvl3pPr>
            <a:lvl4pPr lvl="3" algn="l">
              <a:spcBef>
                <a:spcPts val="0"/>
              </a:spcBef>
              <a:spcAft>
                <a:spcPts val="0"/>
              </a:spcAft>
              <a:buSzPts val="1900"/>
              <a:buNone/>
              <a:defRPr sz="1900"/>
            </a:lvl4pPr>
            <a:lvl5pPr lvl="4" algn="l">
              <a:spcBef>
                <a:spcPts val="0"/>
              </a:spcBef>
              <a:spcAft>
                <a:spcPts val="0"/>
              </a:spcAft>
              <a:buSzPts val="1900"/>
              <a:buNone/>
              <a:defRPr sz="1900"/>
            </a:lvl5pPr>
            <a:lvl6pPr lvl="5" algn="l">
              <a:spcBef>
                <a:spcPts val="0"/>
              </a:spcBef>
              <a:spcAft>
                <a:spcPts val="0"/>
              </a:spcAft>
              <a:buSzPts val="1900"/>
              <a:buNone/>
              <a:defRPr sz="1900"/>
            </a:lvl6pPr>
            <a:lvl7pPr lvl="6" algn="l">
              <a:spcBef>
                <a:spcPts val="0"/>
              </a:spcBef>
              <a:spcAft>
                <a:spcPts val="0"/>
              </a:spcAft>
              <a:buSzPts val="1900"/>
              <a:buNone/>
              <a:defRPr sz="1900"/>
            </a:lvl7pPr>
            <a:lvl8pPr lvl="7" algn="l">
              <a:spcBef>
                <a:spcPts val="0"/>
              </a:spcBef>
              <a:spcAft>
                <a:spcPts val="0"/>
              </a:spcAft>
              <a:buSzPts val="1900"/>
              <a:buNone/>
              <a:defRPr sz="1900"/>
            </a:lvl8pPr>
            <a:lvl9pPr lvl="8" algn="l">
              <a:spcBef>
                <a:spcPts val="0"/>
              </a:spcBef>
              <a:spcAft>
                <a:spcPts val="0"/>
              </a:spcAft>
              <a:buSzPts val="1900"/>
              <a:buNone/>
              <a:defRPr sz="1900"/>
            </a:lvl9pPr>
          </a:lstStyle>
          <a:p/>
        </p:txBody>
      </p:sp>
      <p:sp>
        <p:nvSpPr>
          <p:cNvPr id="259" name="Google Shape;259;p51"/>
          <p:cNvSpPr txBox="1"/>
          <p:nvPr>
            <p:ph idx="11" type="ftr"/>
          </p:nvPr>
        </p:nvSpPr>
        <p:spPr>
          <a:xfrm>
            <a:off x="3700780" y="6400800"/>
            <a:ext cx="4790400" cy="3207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900"/>
              <a:buNone/>
              <a:defRPr sz="1900"/>
            </a:lvl1pPr>
            <a:lvl2pPr lvl="1" algn="l">
              <a:spcBef>
                <a:spcPts val="0"/>
              </a:spcBef>
              <a:spcAft>
                <a:spcPts val="0"/>
              </a:spcAft>
              <a:buSzPts val="1900"/>
              <a:buNone/>
              <a:defRPr sz="1900"/>
            </a:lvl2pPr>
            <a:lvl3pPr lvl="2" algn="l">
              <a:spcBef>
                <a:spcPts val="0"/>
              </a:spcBef>
              <a:spcAft>
                <a:spcPts val="0"/>
              </a:spcAft>
              <a:buSzPts val="1900"/>
              <a:buNone/>
              <a:defRPr sz="1900"/>
            </a:lvl3pPr>
            <a:lvl4pPr lvl="3" algn="l">
              <a:spcBef>
                <a:spcPts val="0"/>
              </a:spcBef>
              <a:spcAft>
                <a:spcPts val="0"/>
              </a:spcAft>
              <a:buSzPts val="1900"/>
              <a:buNone/>
              <a:defRPr sz="1900"/>
            </a:lvl4pPr>
            <a:lvl5pPr lvl="4" algn="l">
              <a:spcBef>
                <a:spcPts val="0"/>
              </a:spcBef>
              <a:spcAft>
                <a:spcPts val="0"/>
              </a:spcAft>
              <a:buSzPts val="1900"/>
              <a:buNone/>
              <a:defRPr sz="1900"/>
            </a:lvl5pPr>
            <a:lvl6pPr lvl="5" algn="l">
              <a:spcBef>
                <a:spcPts val="0"/>
              </a:spcBef>
              <a:spcAft>
                <a:spcPts val="0"/>
              </a:spcAft>
              <a:buSzPts val="1900"/>
              <a:buNone/>
              <a:defRPr sz="1900"/>
            </a:lvl6pPr>
            <a:lvl7pPr lvl="6" algn="l">
              <a:spcBef>
                <a:spcPts val="0"/>
              </a:spcBef>
              <a:spcAft>
                <a:spcPts val="0"/>
              </a:spcAft>
              <a:buSzPts val="1900"/>
              <a:buNone/>
              <a:defRPr sz="1900"/>
            </a:lvl7pPr>
            <a:lvl8pPr lvl="7" algn="l">
              <a:spcBef>
                <a:spcPts val="0"/>
              </a:spcBef>
              <a:spcAft>
                <a:spcPts val="0"/>
              </a:spcAft>
              <a:buSzPts val="1900"/>
              <a:buNone/>
              <a:defRPr sz="1900"/>
            </a:lvl8pPr>
            <a:lvl9pPr lvl="8" algn="l">
              <a:spcBef>
                <a:spcPts val="0"/>
              </a:spcBef>
              <a:spcAft>
                <a:spcPts val="0"/>
              </a:spcAft>
              <a:buSzPts val="1900"/>
              <a:buNone/>
              <a:defRPr sz="1900"/>
            </a:lvl9pPr>
          </a:lstStyle>
          <a:p/>
        </p:txBody>
      </p:sp>
      <p:sp>
        <p:nvSpPr>
          <p:cNvPr id="260" name="Google Shape;260;p51"/>
          <p:cNvSpPr txBox="1"/>
          <p:nvPr>
            <p:ph idx="12" type="sldNum"/>
          </p:nvPr>
        </p:nvSpPr>
        <p:spPr>
          <a:xfrm>
            <a:off x="9154160" y="6400800"/>
            <a:ext cx="2428500" cy="3207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61" name="Google Shape;261;p51"/>
          <p:cNvSpPr txBox="1"/>
          <p:nvPr>
            <p:ph idx="3" type="body"/>
          </p:nvPr>
        </p:nvSpPr>
        <p:spPr>
          <a:xfrm>
            <a:off x="609600" y="1412240"/>
            <a:ext cx="2642700" cy="9468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200"/>
              </a:spcBef>
              <a:spcAft>
                <a:spcPts val="0"/>
              </a:spcAft>
              <a:buClr>
                <a:schemeClr val="dk1"/>
              </a:buClr>
              <a:buSzPts val="2300"/>
              <a:buNone/>
              <a:defRPr b="1" sz="2300">
                <a:latin typeface="Libre Franklin Medium"/>
                <a:ea typeface="Libre Franklin Medium"/>
                <a:cs typeface="Libre Franklin Medium"/>
                <a:sym typeface="Libre Franklin Medium"/>
              </a:defRPr>
            </a:lvl1pPr>
            <a:lvl2pPr indent="-228600" lvl="1" marL="914400" algn="l">
              <a:lnSpc>
                <a:spcPct val="150000"/>
              </a:lnSpc>
              <a:spcBef>
                <a:spcPts val="1600"/>
              </a:spcBef>
              <a:spcAft>
                <a:spcPts val="0"/>
              </a:spcAft>
              <a:buClr>
                <a:schemeClr val="dk1"/>
              </a:buClr>
              <a:buSzPts val="2000"/>
              <a:buNone/>
              <a:defRPr b="1" sz="2000"/>
            </a:lvl2pPr>
            <a:lvl3pPr indent="-228600" lvl="2" marL="1371600" algn="l">
              <a:lnSpc>
                <a:spcPct val="150000"/>
              </a:lnSpc>
              <a:spcBef>
                <a:spcPts val="1600"/>
              </a:spcBef>
              <a:spcAft>
                <a:spcPts val="0"/>
              </a:spcAft>
              <a:buClr>
                <a:schemeClr val="dk1"/>
              </a:buClr>
              <a:buSzPts val="1900"/>
              <a:buNone/>
              <a:defRPr b="1" sz="1900"/>
            </a:lvl3pPr>
            <a:lvl4pPr indent="-228600" lvl="3" marL="1828800" algn="l">
              <a:lnSpc>
                <a:spcPct val="150000"/>
              </a:lnSpc>
              <a:spcBef>
                <a:spcPts val="1600"/>
              </a:spcBef>
              <a:spcAft>
                <a:spcPts val="0"/>
              </a:spcAft>
              <a:buClr>
                <a:schemeClr val="dk1"/>
              </a:buClr>
              <a:buSzPts val="1600"/>
              <a:buNone/>
              <a:defRPr b="1" sz="1600"/>
            </a:lvl4pPr>
            <a:lvl5pPr indent="-228600" lvl="4" marL="2286000" algn="l">
              <a:lnSpc>
                <a:spcPct val="150000"/>
              </a:lnSpc>
              <a:spcBef>
                <a:spcPts val="1600"/>
              </a:spcBef>
              <a:spcAft>
                <a:spcPts val="0"/>
              </a:spcAft>
              <a:buClr>
                <a:schemeClr val="dk1"/>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
        <p:nvSpPr>
          <p:cNvPr id="262" name="Google Shape;262;p51"/>
          <p:cNvSpPr txBox="1"/>
          <p:nvPr>
            <p:ph idx="4" type="body"/>
          </p:nvPr>
        </p:nvSpPr>
        <p:spPr>
          <a:xfrm>
            <a:off x="3386328" y="1412240"/>
            <a:ext cx="2642700" cy="9468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200"/>
              </a:spcBef>
              <a:spcAft>
                <a:spcPts val="0"/>
              </a:spcAft>
              <a:buClr>
                <a:schemeClr val="dk1"/>
              </a:buClr>
              <a:buSzPts val="2300"/>
              <a:buNone/>
              <a:defRPr b="1" sz="2300">
                <a:latin typeface="Libre Franklin Medium"/>
                <a:ea typeface="Libre Franklin Medium"/>
                <a:cs typeface="Libre Franklin Medium"/>
                <a:sym typeface="Libre Franklin Medium"/>
              </a:defRPr>
            </a:lvl1pPr>
            <a:lvl2pPr indent="-228600" lvl="1" marL="914400" algn="l">
              <a:lnSpc>
                <a:spcPct val="150000"/>
              </a:lnSpc>
              <a:spcBef>
                <a:spcPts val="1600"/>
              </a:spcBef>
              <a:spcAft>
                <a:spcPts val="0"/>
              </a:spcAft>
              <a:buClr>
                <a:schemeClr val="dk1"/>
              </a:buClr>
              <a:buSzPts val="2000"/>
              <a:buNone/>
              <a:defRPr b="1" sz="2000"/>
            </a:lvl2pPr>
            <a:lvl3pPr indent="-228600" lvl="2" marL="1371600" algn="l">
              <a:lnSpc>
                <a:spcPct val="150000"/>
              </a:lnSpc>
              <a:spcBef>
                <a:spcPts val="1600"/>
              </a:spcBef>
              <a:spcAft>
                <a:spcPts val="0"/>
              </a:spcAft>
              <a:buClr>
                <a:schemeClr val="dk1"/>
              </a:buClr>
              <a:buSzPts val="1900"/>
              <a:buNone/>
              <a:defRPr b="1" sz="1900"/>
            </a:lvl3pPr>
            <a:lvl4pPr indent="-228600" lvl="3" marL="1828800" algn="l">
              <a:lnSpc>
                <a:spcPct val="150000"/>
              </a:lnSpc>
              <a:spcBef>
                <a:spcPts val="1600"/>
              </a:spcBef>
              <a:spcAft>
                <a:spcPts val="0"/>
              </a:spcAft>
              <a:buClr>
                <a:schemeClr val="dk1"/>
              </a:buClr>
              <a:buSzPts val="1600"/>
              <a:buNone/>
              <a:defRPr b="1" sz="1600"/>
            </a:lvl4pPr>
            <a:lvl5pPr indent="-228600" lvl="4" marL="2286000" algn="l">
              <a:lnSpc>
                <a:spcPct val="150000"/>
              </a:lnSpc>
              <a:spcBef>
                <a:spcPts val="1600"/>
              </a:spcBef>
              <a:spcAft>
                <a:spcPts val="0"/>
              </a:spcAft>
              <a:buClr>
                <a:schemeClr val="dk1"/>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
        <p:nvSpPr>
          <p:cNvPr id="263" name="Google Shape;263;p51"/>
          <p:cNvSpPr txBox="1"/>
          <p:nvPr>
            <p:ph idx="5" type="body"/>
          </p:nvPr>
        </p:nvSpPr>
        <p:spPr>
          <a:xfrm>
            <a:off x="6163056" y="2501462"/>
            <a:ext cx="2642700" cy="3757200"/>
          </a:xfrm>
          <a:prstGeom prst="rect">
            <a:avLst/>
          </a:prstGeom>
          <a:noFill/>
          <a:ln>
            <a:noFill/>
          </a:ln>
        </p:spPr>
        <p:txBody>
          <a:bodyPr anchorCtr="0" anchor="t" bIns="45700" lIns="91425" spcFirstLastPara="1" rIns="91425" wrap="square" tIns="45700">
            <a:normAutofit/>
          </a:bodyPr>
          <a:lstStyle>
            <a:lvl1pPr indent="-349250" lvl="0" marL="457200" algn="l">
              <a:lnSpc>
                <a:spcPct val="150000"/>
              </a:lnSpc>
              <a:spcBef>
                <a:spcPts val="1200"/>
              </a:spcBef>
              <a:spcAft>
                <a:spcPts val="0"/>
              </a:spcAft>
              <a:buClr>
                <a:schemeClr val="dk1"/>
              </a:buClr>
              <a:buSzPts val="1900"/>
              <a:buChar char="●"/>
              <a:defRPr/>
            </a:lvl1pPr>
            <a:lvl2pPr indent="-349250" lvl="1" marL="914400" algn="l">
              <a:lnSpc>
                <a:spcPct val="150000"/>
              </a:lnSpc>
              <a:spcBef>
                <a:spcPts val="1600"/>
              </a:spcBef>
              <a:spcAft>
                <a:spcPts val="0"/>
              </a:spcAft>
              <a:buClr>
                <a:schemeClr val="dk1"/>
              </a:buClr>
              <a:buSzPts val="1900"/>
              <a:buChar char="○"/>
              <a:defRPr/>
            </a:lvl2pPr>
            <a:lvl3pPr indent="-349250" lvl="2" marL="1371600" algn="l">
              <a:lnSpc>
                <a:spcPct val="150000"/>
              </a:lnSpc>
              <a:spcBef>
                <a:spcPts val="1600"/>
              </a:spcBef>
              <a:spcAft>
                <a:spcPts val="0"/>
              </a:spcAft>
              <a:buClr>
                <a:schemeClr val="dk1"/>
              </a:buClr>
              <a:buSzPts val="1900"/>
              <a:buChar char="■"/>
              <a:defRPr/>
            </a:lvl3pPr>
            <a:lvl4pPr indent="-349250" lvl="3" marL="1828800" algn="l">
              <a:lnSpc>
                <a:spcPct val="150000"/>
              </a:lnSpc>
              <a:spcBef>
                <a:spcPts val="1600"/>
              </a:spcBef>
              <a:spcAft>
                <a:spcPts val="0"/>
              </a:spcAft>
              <a:buClr>
                <a:schemeClr val="dk1"/>
              </a:buClr>
              <a:buSzPts val="1900"/>
              <a:buChar char="●"/>
              <a:defRPr/>
            </a:lvl4pPr>
            <a:lvl5pPr indent="-349250" lvl="4" marL="2286000" algn="l">
              <a:lnSpc>
                <a:spcPct val="150000"/>
              </a:lnSpc>
              <a:spcBef>
                <a:spcPts val="1600"/>
              </a:spcBef>
              <a:spcAft>
                <a:spcPts val="0"/>
              </a:spcAft>
              <a:buClr>
                <a:schemeClr val="dk1"/>
              </a:buClr>
              <a:buSzPts val="1900"/>
              <a:buChar char="○"/>
              <a:defRPr/>
            </a:lvl5pPr>
            <a:lvl6pPr indent="-349250" lvl="5" marL="2743200" algn="l">
              <a:lnSpc>
                <a:spcPct val="90000"/>
              </a:lnSpc>
              <a:spcBef>
                <a:spcPts val="1600"/>
              </a:spcBef>
              <a:spcAft>
                <a:spcPts val="0"/>
              </a:spcAft>
              <a:buClr>
                <a:schemeClr val="dk1"/>
              </a:buClr>
              <a:buSzPts val="1900"/>
              <a:buChar char="■"/>
              <a:defRPr/>
            </a:lvl6pPr>
            <a:lvl7pPr indent="-349250" lvl="6" marL="3200400" algn="l">
              <a:lnSpc>
                <a:spcPct val="90000"/>
              </a:lnSpc>
              <a:spcBef>
                <a:spcPts val="1600"/>
              </a:spcBef>
              <a:spcAft>
                <a:spcPts val="0"/>
              </a:spcAft>
              <a:buClr>
                <a:schemeClr val="dk1"/>
              </a:buClr>
              <a:buSzPts val="1900"/>
              <a:buChar char="●"/>
              <a:defRPr/>
            </a:lvl7pPr>
            <a:lvl8pPr indent="-349250" lvl="7" marL="3657600" algn="l">
              <a:lnSpc>
                <a:spcPct val="90000"/>
              </a:lnSpc>
              <a:spcBef>
                <a:spcPts val="1600"/>
              </a:spcBef>
              <a:spcAft>
                <a:spcPts val="0"/>
              </a:spcAft>
              <a:buClr>
                <a:schemeClr val="dk1"/>
              </a:buClr>
              <a:buSzPts val="1900"/>
              <a:buChar char="○"/>
              <a:defRPr/>
            </a:lvl8pPr>
            <a:lvl9pPr indent="-349250" lvl="8" marL="4114800" algn="l">
              <a:lnSpc>
                <a:spcPct val="90000"/>
              </a:lnSpc>
              <a:spcBef>
                <a:spcPts val="1600"/>
              </a:spcBef>
              <a:spcAft>
                <a:spcPts val="1600"/>
              </a:spcAft>
              <a:buClr>
                <a:schemeClr val="dk1"/>
              </a:buClr>
              <a:buSzPts val="1900"/>
              <a:buChar char="■"/>
              <a:defRPr/>
            </a:lvl9pPr>
          </a:lstStyle>
          <a:p/>
        </p:txBody>
      </p:sp>
      <p:sp>
        <p:nvSpPr>
          <p:cNvPr id="264" name="Google Shape;264;p51"/>
          <p:cNvSpPr txBox="1"/>
          <p:nvPr>
            <p:ph idx="6" type="body"/>
          </p:nvPr>
        </p:nvSpPr>
        <p:spPr>
          <a:xfrm>
            <a:off x="8939784" y="2503564"/>
            <a:ext cx="2642700" cy="3757200"/>
          </a:xfrm>
          <a:prstGeom prst="rect">
            <a:avLst/>
          </a:prstGeom>
          <a:noFill/>
          <a:ln>
            <a:noFill/>
          </a:ln>
        </p:spPr>
        <p:txBody>
          <a:bodyPr anchorCtr="0" anchor="t" bIns="45700" lIns="91425" spcFirstLastPara="1" rIns="91425" wrap="square" tIns="45700">
            <a:normAutofit/>
          </a:bodyPr>
          <a:lstStyle>
            <a:lvl1pPr indent="-349250" lvl="0" marL="457200" algn="l">
              <a:lnSpc>
                <a:spcPct val="150000"/>
              </a:lnSpc>
              <a:spcBef>
                <a:spcPts val="1200"/>
              </a:spcBef>
              <a:spcAft>
                <a:spcPts val="0"/>
              </a:spcAft>
              <a:buClr>
                <a:schemeClr val="dk1"/>
              </a:buClr>
              <a:buSzPts val="1900"/>
              <a:buChar char="●"/>
              <a:defRPr/>
            </a:lvl1pPr>
            <a:lvl2pPr indent="-349250" lvl="1" marL="914400" algn="l">
              <a:lnSpc>
                <a:spcPct val="150000"/>
              </a:lnSpc>
              <a:spcBef>
                <a:spcPts val="1600"/>
              </a:spcBef>
              <a:spcAft>
                <a:spcPts val="0"/>
              </a:spcAft>
              <a:buClr>
                <a:schemeClr val="dk1"/>
              </a:buClr>
              <a:buSzPts val="1900"/>
              <a:buChar char="○"/>
              <a:defRPr/>
            </a:lvl2pPr>
            <a:lvl3pPr indent="-349250" lvl="2" marL="1371600" algn="l">
              <a:lnSpc>
                <a:spcPct val="150000"/>
              </a:lnSpc>
              <a:spcBef>
                <a:spcPts val="1600"/>
              </a:spcBef>
              <a:spcAft>
                <a:spcPts val="0"/>
              </a:spcAft>
              <a:buClr>
                <a:schemeClr val="dk1"/>
              </a:buClr>
              <a:buSzPts val="1900"/>
              <a:buChar char="■"/>
              <a:defRPr/>
            </a:lvl3pPr>
            <a:lvl4pPr indent="-349250" lvl="3" marL="1828800" algn="l">
              <a:lnSpc>
                <a:spcPct val="150000"/>
              </a:lnSpc>
              <a:spcBef>
                <a:spcPts val="1600"/>
              </a:spcBef>
              <a:spcAft>
                <a:spcPts val="0"/>
              </a:spcAft>
              <a:buClr>
                <a:schemeClr val="dk1"/>
              </a:buClr>
              <a:buSzPts val="1900"/>
              <a:buChar char="●"/>
              <a:defRPr/>
            </a:lvl4pPr>
            <a:lvl5pPr indent="-349250" lvl="4" marL="2286000" algn="l">
              <a:lnSpc>
                <a:spcPct val="150000"/>
              </a:lnSpc>
              <a:spcBef>
                <a:spcPts val="1600"/>
              </a:spcBef>
              <a:spcAft>
                <a:spcPts val="0"/>
              </a:spcAft>
              <a:buClr>
                <a:schemeClr val="dk1"/>
              </a:buClr>
              <a:buSzPts val="1900"/>
              <a:buChar char="○"/>
              <a:defRPr/>
            </a:lvl5pPr>
            <a:lvl6pPr indent="-349250" lvl="5" marL="2743200" algn="l">
              <a:lnSpc>
                <a:spcPct val="90000"/>
              </a:lnSpc>
              <a:spcBef>
                <a:spcPts val="1600"/>
              </a:spcBef>
              <a:spcAft>
                <a:spcPts val="0"/>
              </a:spcAft>
              <a:buClr>
                <a:schemeClr val="dk1"/>
              </a:buClr>
              <a:buSzPts val="1900"/>
              <a:buChar char="■"/>
              <a:defRPr/>
            </a:lvl6pPr>
            <a:lvl7pPr indent="-349250" lvl="6" marL="3200400" algn="l">
              <a:lnSpc>
                <a:spcPct val="90000"/>
              </a:lnSpc>
              <a:spcBef>
                <a:spcPts val="1600"/>
              </a:spcBef>
              <a:spcAft>
                <a:spcPts val="0"/>
              </a:spcAft>
              <a:buClr>
                <a:schemeClr val="dk1"/>
              </a:buClr>
              <a:buSzPts val="1900"/>
              <a:buChar char="●"/>
              <a:defRPr/>
            </a:lvl7pPr>
            <a:lvl8pPr indent="-349250" lvl="7" marL="3657600" algn="l">
              <a:lnSpc>
                <a:spcPct val="90000"/>
              </a:lnSpc>
              <a:spcBef>
                <a:spcPts val="1600"/>
              </a:spcBef>
              <a:spcAft>
                <a:spcPts val="0"/>
              </a:spcAft>
              <a:buClr>
                <a:schemeClr val="dk1"/>
              </a:buClr>
              <a:buSzPts val="1900"/>
              <a:buChar char="○"/>
              <a:defRPr/>
            </a:lvl8pPr>
            <a:lvl9pPr indent="-349250" lvl="8" marL="4114800" algn="l">
              <a:lnSpc>
                <a:spcPct val="90000"/>
              </a:lnSpc>
              <a:spcBef>
                <a:spcPts val="1600"/>
              </a:spcBef>
              <a:spcAft>
                <a:spcPts val="1600"/>
              </a:spcAft>
              <a:buClr>
                <a:schemeClr val="dk1"/>
              </a:buClr>
              <a:buSzPts val="1900"/>
              <a:buChar char="■"/>
              <a:defRPr/>
            </a:lvl9pPr>
          </a:lstStyle>
          <a:p/>
        </p:txBody>
      </p:sp>
      <p:sp>
        <p:nvSpPr>
          <p:cNvPr id="265" name="Google Shape;265;p51"/>
          <p:cNvSpPr txBox="1"/>
          <p:nvPr>
            <p:ph idx="7" type="body"/>
          </p:nvPr>
        </p:nvSpPr>
        <p:spPr>
          <a:xfrm>
            <a:off x="6163056" y="1412240"/>
            <a:ext cx="2642700" cy="9468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200"/>
              </a:spcBef>
              <a:spcAft>
                <a:spcPts val="0"/>
              </a:spcAft>
              <a:buClr>
                <a:schemeClr val="dk1"/>
              </a:buClr>
              <a:buSzPts val="2300"/>
              <a:buNone/>
              <a:defRPr b="1" sz="2300">
                <a:latin typeface="Libre Franklin Medium"/>
                <a:ea typeface="Libre Franklin Medium"/>
                <a:cs typeface="Libre Franklin Medium"/>
                <a:sym typeface="Libre Franklin Medium"/>
              </a:defRPr>
            </a:lvl1pPr>
            <a:lvl2pPr indent="-228600" lvl="1" marL="914400" algn="l">
              <a:lnSpc>
                <a:spcPct val="150000"/>
              </a:lnSpc>
              <a:spcBef>
                <a:spcPts val="1600"/>
              </a:spcBef>
              <a:spcAft>
                <a:spcPts val="0"/>
              </a:spcAft>
              <a:buClr>
                <a:schemeClr val="dk1"/>
              </a:buClr>
              <a:buSzPts val="2000"/>
              <a:buNone/>
              <a:defRPr b="1" sz="2000"/>
            </a:lvl2pPr>
            <a:lvl3pPr indent="-228600" lvl="2" marL="1371600" algn="l">
              <a:lnSpc>
                <a:spcPct val="150000"/>
              </a:lnSpc>
              <a:spcBef>
                <a:spcPts val="1600"/>
              </a:spcBef>
              <a:spcAft>
                <a:spcPts val="0"/>
              </a:spcAft>
              <a:buClr>
                <a:schemeClr val="dk1"/>
              </a:buClr>
              <a:buSzPts val="1900"/>
              <a:buNone/>
              <a:defRPr b="1" sz="1900"/>
            </a:lvl3pPr>
            <a:lvl4pPr indent="-228600" lvl="3" marL="1828800" algn="l">
              <a:lnSpc>
                <a:spcPct val="150000"/>
              </a:lnSpc>
              <a:spcBef>
                <a:spcPts val="1600"/>
              </a:spcBef>
              <a:spcAft>
                <a:spcPts val="0"/>
              </a:spcAft>
              <a:buClr>
                <a:schemeClr val="dk1"/>
              </a:buClr>
              <a:buSzPts val="1600"/>
              <a:buNone/>
              <a:defRPr b="1" sz="1600"/>
            </a:lvl4pPr>
            <a:lvl5pPr indent="-228600" lvl="4" marL="2286000" algn="l">
              <a:lnSpc>
                <a:spcPct val="150000"/>
              </a:lnSpc>
              <a:spcBef>
                <a:spcPts val="1600"/>
              </a:spcBef>
              <a:spcAft>
                <a:spcPts val="0"/>
              </a:spcAft>
              <a:buClr>
                <a:schemeClr val="dk1"/>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
        <p:nvSpPr>
          <p:cNvPr id="266" name="Google Shape;266;p51"/>
          <p:cNvSpPr txBox="1"/>
          <p:nvPr>
            <p:ph idx="8" type="body"/>
          </p:nvPr>
        </p:nvSpPr>
        <p:spPr>
          <a:xfrm>
            <a:off x="8939784" y="1412240"/>
            <a:ext cx="2642700" cy="9468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200"/>
              </a:spcBef>
              <a:spcAft>
                <a:spcPts val="0"/>
              </a:spcAft>
              <a:buClr>
                <a:schemeClr val="dk1"/>
              </a:buClr>
              <a:buSzPts val="2300"/>
              <a:buNone/>
              <a:defRPr b="1" sz="2300">
                <a:latin typeface="Libre Franklin Medium"/>
                <a:ea typeface="Libre Franklin Medium"/>
                <a:cs typeface="Libre Franklin Medium"/>
                <a:sym typeface="Libre Franklin Medium"/>
              </a:defRPr>
            </a:lvl1pPr>
            <a:lvl2pPr indent="-228600" lvl="1" marL="914400" algn="l">
              <a:lnSpc>
                <a:spcPct val="150000"/>
              </a:lnSpc>
              <a:spcBef>
                <a:spcPts val="1600"/>
              </a:spcBef>
              <a:spcAft>
                <a:spcPts val="0"/>
              </a:spcAft>
              <a:buClr>
                <a:schemeClr val="dk1"/>
              </a:buClr>
              <a:buSzPts val="2000"/>
              <a:buNone/>
              <a:defRPr b="1" sz="2000"/>
            </a:lvl2pPr>
            <a:lvl3pPr indent="-228600" lvl="2" marL="1371600" algn="l">
              <a:lnSpc>
                <a:spcPct val="150000"/>
              </a:lnSpc>
              <a:spcBef>
                <a:spcPts val="1600"/>
              </a:spcBef>
              <a:spcAft>
                <a:spcPts val="0"/>
              </a:spcAft>
              <a:buClr>
                <a:schemeClr val="dk1"/>
              </a:buClr>
              <a:buSzPts val="1900"/>
              <a:buNone/>
              <a:defRPr b="1" sz="1900"/>
            </a:lvl3pPr>
            <a:lvl4pPr indent="-228600" lvl="3" marL="1828800" algn="l">
              <a:lnSpc>
                <a:spcPct val="150000"/>
              </a:lnSpc>
              <a:spcBef>
                <a:spcPts val="1600"/>
              </a:spcBef>
              <a:spcAft>
                <a:spcPts val="0"/>
              </a:spcAft>
              <a:buClr>
                <a:schemeClr val="dk1"/>
              </a:buClr>
              <a:buSzPts val="1600"/>
              <a:buNone/>
              <a:defRPr b="1" sz="1600"/>
            </a:lvl4pPr>
            <a:lvl5pPr indent="-228600" lvl="4" marL="2286000" algn="l">
              <a:lnSpc>
                <a:spcPct val="150000"/>
              </a:lnSpc>
              <a:spcBef>
                <a:spcPts val="1600"/>
              </a:spcBef>
              <a:spcAft>
                <a:spcPts val="0"/>
              </a:spcAft>
              <a:buClr>
                <a:schemeClr val="dk1"/>
              </a:buClr>
              <a:buSzPts val="1600"/>
              <a:buNone/>
              <a:defRPr b="1" sz="1600"/>
            </a:lvl5pPr>
            <a:lvl6pPr indent="-228600" lvl="5" marL="2743200" algn="l">
              <a:lnSpc>
                <a:spcPct val="90000"/>
              </a:lnSpc>
              <a:spcBef>
                <a:spcPts val="1600"/>
              </a:spcBef>
              <a:spcAft>
                <a:spcPts val="0"/>
              </a:spcAft>
              <a:buClr>
                <a:schemeClr val="dk1"/>
              </a:buClr>
              <a:buSzPts val="1600"/>
              <a:buNone/>
              <a:defRPr b="1" sz="1600"/>
            </a:lvl6pPr>
            <a:lvl7pPr indent="-228600" lvl="6" marL="3200400" algn="l">
              <a:lnSpc>
                <a:spcPct val="90000"/>
              </a:lnSpc>
              <a:spcBef>
                <a:spcPts val="1600"/>
              </a:spcBef>
              <a:spcAft>
                <a:spcPts val="0"/>
              </a:spcAft>
              <a:buClr>
                <a:schemeClr val="dk1"/>
              </a:buClr>
              <a:buSzPts val="1600"/>
              <a:buNone/>
              <a:defRPr b="1" sz="1600"/>
            </a:lvl7pPr>
            <a:lvl8pPr indent="-228600" lvl="7" marL="3657600" algn="l">
              <a:lnSpc>
                <a:spcPct val="90000"/>
              </a:lnSpc>
              <a:spcBef>
                <a:spcPts val="1600"/>
              </a:spcBef>
              <a:spcAft>
                <a:spcPts val="0"/>
              </a:spcAft>
              <a:buClr>
                <a:schemeClr val="dk1"/>
              </a:buClr>
              <a:buSzPts val="1600"/>
              <a:buNone/>
              <a:defRPr b="1" sz="1600"/>
            </a:lvl8pPr>
            <a:lvl9pPr indent="-228600" lvl="8" marL="4114800" algn="l">
              <a:lnSpc>
                <a:spcPct val="90000"/>
              </a:lnSpc>
              <a:spcBef>
                <a:spcPts val="1600"/>
              </a:spcBef>
              <a:spcAft>
                <a:spcPts val="1600"/>
              </a:spcAft>
              <a:buClr>
                <a:schemeClr val="dk1"/>
              </a:buClr>
              <a:buSzPts val="1600"/>
              <a:buNone/>
              <a:defRPr b="1" sz="16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2">
  <p:cSld name="CUSTOM_3_1_2">
    <p:spTree>
      <p:nvGrpSpPr>
        <p:cNvPr id="267" name="Shape 267"/>
        <p:cNvGrpSpPr/>
        <p:nvPr/>
      </p:nvGrpSpPr>
      <p:grpSpPr>
        <a:xfrm>
          <a:off x="0" y="0"/>
          <a:ext cx="0" cy="0"/>
          <a:chOff x="0" y="0"/>
          <a:chExt cx="0" cy="0"/>
        </a:xfrm>
      </p:grpSpPr>
      <p:sp>
        <p:nvSpPr>
          <p:cNvPr id="268" name="Google Shape;268;p52"/>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269" name="Google Shape;269;p52"/>
          <p:cNvSpPr txBox="1"/>
          <p:nvPr>
            <p:ph idx="1" type="body"/>
          </p:nvPr>
        </p:nvSpPr>
        <p:spPr>
          <a:xfrm>
            <a:off x="609600" y="2446533"/>
            <a:ext cx="5034900" cy="36456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Clr>
                <a:schemeClr val="accent1"/>
              </a:buClr>
              <a:buSzPts val="1900"/>
              <a:buChar char="•"/>
              <a:defRPr sz="1900">
                <a:solidFill>
                  <a:schemeClr val="dk1"/>
                </a:solidFill>
              </a:defRPr>
            </a:lvl1pPr>
            <a:lvl2pPr indent="-330200" lvl="1" marL="914400">
              <a:spcBef>
                <a:spcPts val="1300"/>
              </a:spcBef>
              <a:spcAft>
                <a:spcPts val="0"/>
              </a:spcAft>
              <a:buClr>
                <a:schemeClr val="accent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270" name="Google Shape;270;p52"/>
          <p:cNvSpPr txBox="1"/>
          <p:nvPr>
            <p:ph idx="2" type="body"/>
          </p:nvPr>
        </p:nvSpPr>
        <p:spPr>
          <a:xfrm>
            <a:off x="6400533" y="2446533"/>
            <a:ext cx="5034900" cy="36456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Clr>
                <a:schemeClr val="accent1"/>
              </a:buClr>
              <a:buSzPts val="1900"/>
              <a:buChar char="•"/>
              <a:defRPr sz="1900">
                <a:solidFill>
                  <a:schemeClr val="dk1"/>
                </a:solidFill>
              </a:defRPr>
            </a:lvl1pPr>
            <a:lvl2pPr indent="-330200" lvl="1" marL="914400">
              <a:spcBef>
                <a:spcPts val="1300"/>
              </a:spcBef>
              <a:spcAft>
                <a:spcPts val="0"/>
              </a:spcAft>
              <a:buClr>
                <a:schemeClr val="accent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271" name="Google Shape;271;p52"/>
          <p:cNvSpPr txBox="1"/>
          <p:nvPr>
            <p:ph idx="3" type="subTitle"/>
          </p:nvPr>
        </p:nvSpPr>
        <p:spPr>
          <a:xfrm>
            <a:off x="609600" y="1553200"/>
            <a:ext cx="5034900" cy="7635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9pPr>
          </a:lstStyle>
          <a:p/>
        </p:txBody>
      </p:sp>
      <p:sp>
        <p:nvSpPr>
          <p:cNvPr id="272" name="Google Shape;272;p52"/>
          <p:cNvSpPr txBox="1"/>
          <p:nvPr>
            <p:ph idx="4" type="subTitle"/>
          </p:nvPr>
        </p:nvSpPr>
        <p:spPr>
          <a:xfrm>
            <a:off x="6400533" y="1553200"/>
            <a:ext cx="5034900" cy="7635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7" name="Google Shape;27;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2">
  <p:cSld name="CUSTOM_3_2_1">
    <p:spTree>
      <p:nvGrpSpPr>
        <p:cNvPr id="273" name="Shape 273"/>
        <p:cNvGrpSpPr/>
        <p:nvPr/>
      </p:nvGrpSpPr>
      <p:grpSpPr>
        <a:xfrm>
          <a:off x="0" y="0"/>
          <a:ext cx="0" cy="0"/>
          <a:chOff x="0" y="0"/>
          <a:chExt cx="0" cy="0"/>
        </a:xfrm>
      </p:grpSpPr>
      <p:sp>
        <p:nvSpPr>
          <p:cNvPr id="274" name="Google Shape;274;p53"/>
          <p:cNvSpPr txBox="1"/>
          <p:nvPr>
            <p:ph idx="1" type="body"/>
          </p:nvPr>
        </p:nvSpPr>
        <p:spPr>
          <a:xfrm>
            <a:off x="609600" y="2143900"/>
            <a:ext cx="3474900" cy="2909700"/>
          </a:xfrm>
          <a:prstGeom prst="rect">
            <a:avLst/>
          </a:prstGeom>
          <a:noFill/>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275" name="Google Shape;275;p53"/>
          <p:cNvSpPr txBox="1"/>
          <p:nvPr>
            <p:ph idx="2" type="body"/>
          </p:nvPr>
        </p:nvSpPr>
        <p:spPr>
          <a:xfrm>
            <a:off x="4316000" y="2143900"/>
            <a:ext cx="3474900" cy="2909700"/>
          </a:xfrm>
          <a:prstGeom prst="rect">
            <a:avLst/>
          </a:prstGeom>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276" name="Google Shape;276;p53"/>
          <p:cNvSpPr txBox="1"/>
          <p:nvPr>
            <p:ph idx="3" type="body"/>
          </p:nvPr>
        </p:nvSpPr>
        <p:spPr>
          <a:xfrm>
            <a:off x="8022400" y="2143900"/>
            <a:ext cx="3474900" cy="2909700"/>
          </a:xfrm>
          <a:prstGeom prst="rect">
            <a:avLst/>
          </a:prstGeom>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277" name="Google Shape;277;p53"/>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3 2">
  <p:cSld name="CUSTOM_3_2_1_1_1_1_1_1_2">
    <p:bg>
      <p:bgPr>
        <a:solidFill>
          <a:schemeClr val="lt1"/>
        </a:solidFill>
      </p:bgPr>
    </p:bg>
    <p:spTree>
      <p:nvGrpSpPr>
        <p:cNvPr id="278" name="Shape 278"/>
        <p:cNvGrpSpPr/>
        <p:nvPr/>
      </p:nvGrpSpPr>
      <p:grpSpPr>
        <a:xfrm>
          <a:off x="0" y="0"/>
          <a:ext cx="0" cy="0"/>
          <a:chOff x="0" y="0"/>
          <a:chExt cx="0" cy="0"/>
        </a:xfrm>
      </p:grpSpPr>
      <p:sp>
        <p:nvSpPr>
          <p:cNvPr id="279" name="Google Shape;279;p54"/>
          <p:cNvSpPr txBox="1"/>
          <p:nvPr>
            <p:ph idx="1" type="subTitle"/>
          </p:nvPr>
        </p:nvSpPr>
        <p:spPr>
          <a:xfrm>
            <a:off x="6253500" y="1520152"/>
            <a:ext cx="2342700" cy="15345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280" name="Google Shape;280;p54"/>
          <p:cNvSpPr txBox="1"/>
          <p:nvPr>
            <p:ph idx="2" type="subTitle"/>
          </p:nvPr>
        </p:nvSpPr>
        <p:spPr>
          <a:xfrm>
            <a:off x="6253500" y="3195516"/>
            <a:ext cx="2342700" cy="15345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281" name="Google Shape;281;p54"/>
          <p:cNvSpPr txBox="1"/>
          <p:nvPr>
            <p:ph idx="3" type="subTitle"/>
          </p:nvPr>
        </p:nvSpPr>
        <p:spPr>
          <a:xfrm>
            <a:off x="6253500" y="4870898"/>
            <a:ext cx="2342700" cy="15345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282" name="Google Shape;282;p54"/>
          <p:cNvSpPr txBox="1"/>
          <p:nvPr>
            <p:ph idx="4" type="body"/>
          </p:nvPr>
        </p:nvSpPr>
        <p:spPr>
          <a:xfrm>
            <a:off x="2886312" y="1520000"/>
            <a:ext cx="2901900" cy="1534500"/>
          </a:xfrm>
          <a:prstGeom prst="rect">
            <a:avLst/>
          </a:prstGeom>
          <a:noFill/>
          <a:ln>
            <a:noFill/>
          </a:ln>
        </p:spPr>
        <p:txBody>
          <a:bodyPr anchorCtr="0" anchor="ctr"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283" name="Google Shape;283;p54"/>
          <p:cNvSpPr txBox="1"/>
          <p:nvPr>
            <p:ph idx="5" type="body"/>
          </p:nvPr>
        </p:nvSpPr>
        <p:spPr>
          <a:xfrm>
            <a:off x="2886312" y="3195451"/>
            <a:ext cx="2901900" cy="1534500"/>
          </a:xfrm>
          <a:prstGeom prst="rect">
            <a:avLst/>
          </a:prstGeom>
          <a:noFill/>
          <a:ln>
            <a:noFill/>
          </a:ln>
        </p:spPr>
        <p:txBody>
          <a:bodyPr anchorCtr="0" anchor="ctr"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284" name="Google Shape;284;p54"/>
          <p:cNvSpPr txBox="1"/>
          <p:nvPr>
            <p:ph idx="6" type="subTitle"/>
          </p:nvPr>
        </p:nvSpPr>
        <p:spPr>
          <a:xfrm>
            <a:off x="609600" y="1520152"/>
            <a:ext cx="2276700" cy="15345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285" name="Google Shape;285;p54"/>
          <p:cNvSpPr txBox="1"/>
          <p:nvPr>
            <p:ph idx="7" type="subTitle"/>
          </p:nvPr>
        </p:nvSpPr>
        <p:spPr>
          <a:xfrm>
            <a:off x="609600" y="3195517"/>
            <a:ext cx="2276700" cy="15345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286" name="Google Shape;286;p54"/>
          <p:cNvSpPr txBox="1"/>
          <p:nvPr>
            <p:ph idx="8" type="subTitle"/>
          </p:nvPr>
        </p:nvSpPr>
        <p:spPr>
          <a:xfrm>
            <a:off x="609600" y="4870899"/>
            <a:ext cx="2276700" cy="15345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287" name="Google Shape;287;p54"/>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288" name="Google Shape;288;p54"/>
          <p:cNvSpPr txBox="1"/>
          <p:nvPr>
            <p:ph idx="9" type="body"/>
          </p:nvPr>
        </p:nvSpPr>
        <p:spPr>
          <a:xfrm>
            <a:off x="2886312" y="4870899"/>
            <a:ext cx="2901900" cy="1534500"/>
          </a:xfrm>
          <a:prstGeom prst="rect">
            <a:avLst/>
          </a:prstGeom>
          <a:noFill/>
          <a:ln>
            <a:noFill/>
          </a:ln>
        </p:spPr>
        <p:txBody>
          <a:bodyPr anchorCtr="0" anchor="ctr"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289" name="Google Shape;289;p54"/>
          <p:cNvSpPr txBox="1"/>
          <p:nvPr>
            <p:ph idx="13" type="body"/>
          </p:nvPr>
        </p:nvSpPr>
        <p:spPr>
          <a:xfrm>
            <a:off x="8596333" y="1520000"/>
            <a:ext cx="2985900" cy="1534500"/>
          </a:xfrm>
          <a:prstGeom prst="rect">
            <a:avLst/>
          </a:prstGeom>
          <a:noFill/>
          <a:ln>
            <a:noFill/>
          </a:ln>
        </p:spPr>
        <p:txBody>
          <a:bodyPr anchorCtr="0" anchor="ctr"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290" name="Google Shape;290;p54"/>
          <p:cNvSpPr txBox="1"/>
          <p:nvPr>
            <p:ph idx="14" type="body"/>
          </p:nvPr>
        </p:nvSpPr>
        <p:spPr>
          <a:xfrm>
            <a:off x="8596333" y="3195450"/>
            <a:ext cx="2985900" cy="1534500"/>
          </a:xfrm>
          <a:prstGeom prst="rect">
            <a:avLst/>
          </a:prstGeom>
          <a:noFill/>
          <a:ln>
            <a:noFill/>
          </a:ln>
        </p:spPr>
        <p:txBody>
          <a:bodyPr anchorCtr="0" anchor="ctr"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291" name="Google Shape;291;p54"/>
          <p:cNvSpPr txBox="1"/>
          <p:nvPr>
            <p:ph idx="15" type="body"/>
          </p:nvPr>
        </p:nvSpPr>
        <p:spPr>
          <a:xfrm>
            <a:off x="8596333" y="4870898"/>
            <a:ext cx="2985900" cy="1534500"/>
          </a:xfrm>
          <a:prstGeom prst="rect">
            <a:avLst/>
          </a:prstGeom>
          <a:noFill/>
          <a:ln>
            <a:noFill/>
          </a:ln>
        </p:spPr>
        <p:txBody>
          <a:bodyPr anchorCtr="0" anchor="ctr"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2 1">
  <p:cSld name="CUSTOM_3_2_1_1_1_1_1_2">
    <p:bg>
      <p:bgPr>
        <a:solidFill>
          <a:schemeClr val="lt1"/>
        </a:solidFill>
      </p:bgPr>
    </p:bg>
    <p:spTree>
      <p:nvGrpSpPr>
        <p:cNvPr id="292" name="Shape 292"/>
        <p:cNvGrpSpPr/>
        <p:nvPr/>
      </p:nvGrpSpPr>
      <p:grpSpPr>
        <a:xfrm>
          <a:off x="0" y="0"/>
          <a:ext cx="0" cy="0"/>
          <a:chOff x="0" y="0"/>
          <a:chExt cx="0" cy="0"/>
        </a:xfrm>
      </p:grpSpPr>
      <p:sp>
        <p:nvSpPr>
          <p:cNvPr id="293" name="Google Shape;293;p55"/>
          <p:cNvSpPr txBox="1"/>
          <p:nvPr>
            <p:ph idx="1" type="body"/>
          </p:nvPr>
        </p:nvSpPr>
        <p:spPr>
          <a:xfrm>
            <a:off x="654888" y="2124731"/>
            <a:ext cx="3460800" cy="1688700"/>
          </a:xfrm>
          <a:prstGeom prst="rect">
            <a:avLst/>
          </a:prstGeom>
          <a:noFill/>
          <a:ln>
            <a:noFill/>
          </a:ln>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294" name="Google Shape;294;p55"/>
          <p:cNvSpPr txBox="1"/>
          <p:nvPr>
            <p:ph idx="2" type="subTitle"/>
          </p:nvPr>
        </p:nvSpPr>
        <p:spPr>
          <a:xfrm>
            <a:off x="654888" y="1670767"/>
            <a:ext cx="3460800" cy="453900"/>
          </a:xfrm>
          <a:prstGeom prst="rect">
            <a:avLst/>
          </a:prstGeom>
        </p:spPr>
        <p:txBody>
          <a:bodyPr anchorCtr="0" anchor="t" bIns="121900" lIns="121900" spcFirstLastPara="1" rIns="121900" wrap="square" tIns="0">
            <a:no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295" name="Google Shape;295;p55"/>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296" name="Google Shape;296;p55"/>
          <p:cNvSpPr txBox="1"/>
          <p:nvPr>
            <p:ph idx="3" type="body"/>
          </p:nvPr>
        </p:nvSpPr>
        <p:spPr>
          <a:xfrm>
            <a:off x="4388290" y="2124731"/>
            <a:ext cx="3460800" cy="1688700"/>
          </a:xfrm>
          <a:prstGeom prst="rect">
            <a:avLst/>
          </a:prstGeom>
          <a:noFill/>
          <a:ln>
            <a:noFill/>
          </a:ln>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297" name="Google Shape;297;p55"/>
          <p:cNvSpPr txBox="1"/>
          <p:nvPr>
            <p:ph idx="4" type="subTitle"/>
          </p:nvPr>
        </p:nvSpPr>
        <p:spPr>
          <a:xfrm>
            <a:off x="4388288" y="1670767"/>
            <a:ext cx="3460800" cy="453900"/>
          </a:xfrm>
          <a:prstGeom prst="rect">
            <a:avLst/>
          </a:prstGeom>
        </p:spPr>
        <p:txBody>
          <a:bodyPr anchorCtr="0" anchor="t" bIns="121900" lIns="121900" spcFirstLastPara="1" rIns="121900" wrap="square" tIns="0">
            <a:no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298" name="Google Shape;298;p55"/>
          <p:cNvSpPr txBox="1"/>
          <p:nvPr>
            <p:ph idx="5" type="body"/>
          </p:nvPr>
        </p:nvSpPr>
        <p:spPr>
          <a:xfrm>
            <a:off x="654833" y="4525100"/>
            <a:ext cx="3460800" cy="1688700"/>
          </a:xfrm>
          <a:prstGeom prst="rect">
            <a:avLst/>
          </a:prstGeom>
          <a:noFill/>
          <a:ln>
            <a:noFill/>
          </a:ln>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299" name="Google Shape;299;p55"/>
          <p:cNvSpPr txBox="1"/>
          <p:nvPr>
            <p:ph idx="6" type="subTitle"/>
          </p:nvPr>
        </p:nvSpPr>
        <p:spPr>
          <a:xfrm>
            <a:off x="654833" y="4071135"/>
            <a:ext cx="3460800" cy="453900"/>
          </a:xfrm>
          <a:prstGeom prst="rect">
            <a:avLst/>
          </a:prstGeom>
        </p:spPr>
        <p:txBody>
          <a:bodyPr anchorCtr="0" anchor="t" bIns="121900" lIns="121900" spcFirstLastPara="1" rIns="121900" wrap="square" tIns="0">
            <a:no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300" name="Google Shape;300;p55"/>
          <p:cNvSpPr txBox="1"/>
          <p:nvPr>
            <p:ph idx="7" type="body"/>
          </p:nvPr>
        </p:nvSpPr>
        <p:spPr>
          <a:xfrm>
            <a:off x="4388236" y="4525100"/>
            <a:ext cx="3460800" cy="1688700"/>
          </a:xfrm>
          <a:prstGeom prst="rect">
            <a:avLst/>
          </a:prstGeom>
          <a:noFill/>
          <a:ln>
            <a:noFill/>
          </a:ln>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301" name="Google Shape;301;p55"/>
          <p:cNvSpPr txBox="1"/>
          <p:nvPr>
            <p:ph idx="8" type="subTitle"/>
          </p:nvPr>
        </p:nvSpPr>
        <p:spPr>
          <a:xfrm>
            <a:off x="4388234" y="4071135"/>
            <a:ext cx="3460800" cy="453900"/>
          </a:xfrm>
          <a:prstGeom prst="rect">
            <a:avLst/>
          </a:prstGeom>
        </p:spPr>
        <p:txBody>
          <a:bodyPr anchorCtr="0" anchor="t" bIns="121900" lIns="121900" spcFirstLastPara="1" rIns="121900" wrap="square" tIns="0">
            <a:no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302" name="Google Shape;302;p55"/>
          <p:cNvSpPr txBox="1"/>
          <p:nvPr>
            <p:ph idx="9" type="body"/>
          </p:nvPr>
        </p:nvSpPr>
        <p:spPr>
          <a:xfrm>
            <a:off x="8121689" y="2124731"/>
            <a:ext cx="3460800" cy="1688700"/>
          </a:xfrm>
          <a:prstGeom prst="rect">
            <a:avLst/>
          </a:prstGeom>
          <a:noFill/>
          <a:ln>
            <a:noFill/>
          </a:ln>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303" name="Google Shape;303;p55"/>
          <p:cNvSpPr txBox="1"/>
          <p:nvPr>
            <p:ph idx="13" type="subTitle"/>
          </p:nvPr>
        </p:nvSpPr>
        <p:spPr>
          <a:xfrm>
            <a:off x="8121686" y="1670767"/>
            <a:ext cx="3460800" cy="453900"/>
          </a:xfrm>
          <a:prstGeom prst="rect">
            <a:avLst/>
          </a:prstGeom>
        </p:spPr>
        <p:txBody>
          <a:bodyPr anchorCtr="0" anchor="t" bIns="121900" lIns="121900" spcFirstLastPara="1" rIns="121900" wrap="square" tIns="0">
            <a:no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304" name="Google Shape;304;p55"/>
          <p:cNvSpPr txBox="1"/>
          <p:nvPr>
            <p:ph idx="14" type="body"/>
          </p:nvPr>
        </p:nvSpPr>
        <p:spPr>
          <a:xfrm>
            <a:off x="8121634" y="4525100"/>
            <a:ext cx="3460800" cy="1688700"/>
          </a:xfrm>
          <a:prstGeom prst="rect">
            <a:avLst/>
          </a:prstGeom>
          <a:noFill/>
          <a:ln>
            <a:noFill/>
          </a:ln>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305" name="Google Shape;305;p55"/>
          <p:cNvSpPr txBox="1"/>
          <p:nvPr>
            <p:ph idx="15" type="subTitle"/>
          </p:nvPr>
        </p:nvSpPr>
        <p:spPr>
          <a:xfrm>
            <a:off x="8121632" y="4071135"/>
            <a:ext cx="3460800" cy="453900"/>
          </a:xfrm>
          <a:prstGeom prst="rect">
            <a:avLst/>
          </a:prstGeom>
        </p:spPr>
        <p:txBody>
          <a:bodyPr anchorCtr="0" anchor="t" bIns="121900" lIns="121900" spcFirstLastPara="1" rIns="121900" wrap="square" tIns="0">
            <a:no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1 1">
  <p:cSld name="CUSTOM_3_2_1_1_1_1_2">
    <p:bg>
      <p:bgPr>
        <a:solidFill>
          <a:schemeClr val="lt2"/>
        </a:solidFill>
      </p:bgPr>
    </p:bg>
    <p:spTree>
      <p:nvGrpSpPr>
        <p:cNvPr id="306" name="Shape 306"/>
        <p:cNvGrpSpPr/>
        <p:nvPr/>
      </p:nvGrpSpPr>
      <p:grpSpPr>
        <a:xfrm>
          <a:off x="0" y="0"/>
          <a:ext cx="0" cy="0"/>
          <a:chOff x="0" y="0"/>
          <a:chExt cx="0" cy="0"/>
        </a:xfrm>
      </p:grpSpPr>
      <p:sp>
        <p:nvSpPr>
          <p:cNvPr id="307" name="Google Shape;307;p56"/>
          <p:cNvSpPr/>
          <p:nvPr/>
        </p:nvSpPr>
        <p:spPr>
          <a:xfrm>
            <a:off x="609831" y="1522133"/>
            <a:ext cx="3502500" cy="22731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121900" lIns="121900" spcFirstLastPara="1" rIns="121900" wrap="square" tIns="121900">
            <a:noAutofit/>
          </a:bodyPr>
          <a:lstStyle/>
          <a:p>
            <a:pPr indent="0" lvl="0" marL="0" marR="0" rtl="0" algn="l">
              <a:lnSpc>
                <a:spcPct val="105000"/>
              </a:lnSpc>
              <a:spcBef>
                <a:spcPts val="0"/>
              </a:spcBef>
              <a:spcAft>
                <a:spcPts val="1300"/>
              </a:spcAft>
              <a:buClr>
                <a:srgbClr val="000000"/>
              </a:buClr>
              <a:buSzPts val="1400"/>
              <a:buFont typeface="Arial"/>
              <a:buNone/>
            </a:pPr>
            <a:r>
              <a:t/>
            </a:r>
            <a:endParaRPr sz="1600">
              <a:solidFill>
                <a:schemeClr val="dk1"/>
              </a:solidFill>
              <a:latin typeface="Inter"/>
              <a:ea typeface="Inter"/>
              <a:cs typeface="Inter"/>
              <a:sym typeface="Inter"/>
            </a:endParaRPr>
          </a:p>
        </p:txBody>
      </p:sp>
      <p:sp>
        <p:nvSpPr>
          <p:cNvPr id="308" name="Google Shape;308;p56"/>
          <p:cNvSpPr/>
          <p:nvPr/>
        </p:nvSpPr>
        <p:spPr>
          <a:xfrm>
            <a:off x="4344991" y="1522133"/>
            <a:ext cx="3502500" cy="22731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121900" lIns="121900" spcFirstLastPara="1" rIns="121900" wrap="square" tIns="121900">
            <a:noAutofit/>
          </a:bodyPr>
          <a:lstStyle/>
          <a:p>
            <a:pPr indent="0" lvl="0" marL="0" marR="0" rtl="0" algn="l">
              <a:lnSpc>
                <a:spcPct val="105000"/>
              </a:lnSpc>
              <a:spcBef>
                <a:spcPts val="0"/>
              </a:spcBef>
              <a:spcAft>
                <a:spcPts val="1300"/>
              </a:spcAft>
              <a:buNone/>
            </a:pPr>
            <a:r>
              <a:t/>
            </a:r>
            <a:endParaRPr sz="1900">
              <a:solidFill>
                <a:schemeClr val="accent1"/>
              </a:solidFill>
              <a:latin typeface="Hanken Grotesk SemiBold"/>
              <a:ea typeface="Hanken Grotesk SemiBold"/>
              <a:cs typeface="Hanken Grotesk SemiBold"/>
              <a:sym typeface="Hanken Grotesk SemiBold"/>
            </a:endParaRPr>
          </a:p>
        </p:txBody>
      </p:sp>
      <p:sp>
        <p:nvSpPr>
          <p:cNvPr id="309" name="Google Shape;309;p56"/>
          <p:cNvSpPr txBox="1"/>
          <p:nvPr>
            <p:ph idx="1" type="body"/>
          </p:nvPr>
        </p:nvSpPr>
        <p:spPr>
          <a:xfrm>
            <a:off x="609633" y="2119797"/>
            <a:ext cx="3502500" cy="1675500"/>
          </a:xfrm>
          <a:prstGeom prst="rect">
            <a:avLst/>
          </a:prstGeom>
          <a:noFill/>
          <a:ln>
            <a:noFill/>
          </a:ln>
        </p:spPr>
        <p:txBody>
          <a:bodyPr anchorCtr="0" anchor="t" bIns="121900" lIns="182875" spcFirstLastPara="1" rIns="182875"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310" name="Google Shape;310;p56"/>
          <p:cNvSpPr txBox="1"/>
          <p:nvPr>
            <p:ph idx="2" type="body"/>
          </p:nvPr>
        </p:nvSpPr>
        <p:spPr>
          <a:xfrm>
            <a:off x="4344992" y="2119734"/>
            <a:ext cx="3502500" cy="1675500"/>
          </a:xfrm>
          <a:prstGeom prst="rect">
            <a:avLst/>
          </a:prstGeom>
          <a:noFill/>
          <a:ln>
            <a:noFill/>
          </a:ln>
        </p:spPr>
        <p:txBody>
          <a:bodyPr anchorCtr="0" anchor="t" bIns="121900" lIns="182875" spcFirstLastPara="1" rIns="182875"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311" name="Google Shape;311;p56"/>
          <p:cNvSpPr txBox="1"/>
          <p:nvPr>
            <p:ph idx="3" type="subTitle"/>
          </p:nvPr>
        </p:nvSpPr>
        <p:spPr>
          <a:xfrm>
            <a:off x="609633" y="1521733"/>
            <a:ext cx="3502500" cy="597900"/>
          </a:xfrm>
          <a:prstGeom prst="rect">
            <a:avLst/>
          </a:prstGeom>
        </p:spPr>
        <p:txBody>
          <a:bodyPr anchorCtr="0" anchor="ctr" bIns="121900" lIns="182875" spcFirstLastPara="1" rIns="182875"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312" name="Google Shape;312;p56"/>
          <p:cNvSpPr txBox="1"/>
          <p:nvPr>
            <p:ph idx="4" type="subTitle"/>
          </p:nvPr>
        </p:nvSpPr>
        <p:spPr>
          <a:xfrm>
            <a:off x="4344883" y="1521733"/>
            <a:ext cx="3502500" cy="597900"/>
          </a:xfrm>
          <a:prstGeom prst="rect">
            <a:avLst/>
          </a:prstGeom>
        </p:spPr>
        <p:txBody>
          <a:bodyPr anchorCtr="0" anchor="ctr" bIns="121900" lIns="182875" spcFirstLastPara="1" rIns="182875"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313" name="Google Shape;313;p56"/>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314" name="Google Shape;314;p56"/>
          <p:cNvSpPr/>
          <p:nvPr/>
        </p:nvSpPr>
        <p:spPr>
          <a:xfrm>
            <a:off x="609831" y="3960569"/>
            <a:ext cx="3502500" cy="22731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121900" lIns="121900" spcFirstLastPara="1" rIns="121900" wrap="square" tIns="121900">
            <a:noAutofit/>
          </a:bodyPr>
          <a:lstStyle/>
          <a:p>
            <a:pPr indent="0" lvl="0" marL="0" marR="0" rtl="0" algn="l">
              <a:lnSpc>
                <a:spcPct val="105000"/>
              </a:lnSpc>
              <a:spcBef>
                <a:spcPts val="0"/>
              </a:spcBef>
              <a:spcAft>
                <a:spcPts val="1300"/>
              </a:spcAft>
              <a:buClr>
                <a:srgbClr val="000000"/>
              </a:buClr>
              <a:buSzPts val="1400"/>
              <a:buFont typeface="Arial"/>
              <a:buNone/>
            </a:pPr>
            <a:r>
              <a:t/>
            </a:r>
            <a:endParaRPr sz="1600">
              <a:solidFill>
                <a:schemeClr val="dk1"/>
              </a:solidFill>
              <a:latin typeface="Inter"/>
              <a:ea typeface="Inter"/>
              <a:cs typeface="Inter"/>
              <a:sym typeface="Inter"/>
            </a:endParaRPr>
          </a:p>
        </p:txBody>
      </p:sp>
      <p:sp>
        <p:nvSpPr>
          <p:cNvPr id="315" name="Google Shape;315;p56"/>
          <p:cNvSpPr/>
          <p:nvPr/>
        </p:nvSpPr>
        <p:spPr>
          <a:xfrm>
            <a:off x="4344991" y="3960569"/>
            <a:ext cx="3502500" cy="22731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121900" lIns="121900" spcFirstLastPara="1" rIns="121900" wrap="square" tIns="121900">
            <a:noAutofit/>
          </a:bodyPr>
          <a:lstStyle/>
          <a:p>
            <a:pPr indent="0" lvl="0" marL="0" marR="0" rtl="0" algn="l">
              <a:lnSpc>
                <a:spcPct val="105000"/>
              </a:lnSpc>
              <a:spcBef>
                <a:spcPts val="0"/>
              </a:spcBef>
              <a:spcAft>
                <a:spcPts val="1300"/>
              </a:spcAft>
              <a:buNone/>
            </a:pPr>
            <a:r>
              <a:t/>
            </a:r>
            <a:endParaRPr sz="1900">
              <a:solidFill>
                <a:schemeClr val="accent1"/>
              </a:solidFill>
              <a:latin typeface="Hanken Grotesk SemiBold"/>
              <a:ea typeface="Hanken Grotesk SemiBold"/>
              <a:cs typeface="Hanken Grotesk SemiBold"/>
              <a:sym typeface="Hanken Grotesk SemiBold"/>
            </a:endParaRPr>
          </a:p>
        </p:txBody>
      </p:sp>
      <p:sp>
        <p:nvSpPr>
          <p:cNvPr id="316" name="Google Shape;316;p56"/>
          <p:cNvSpPr txBox="1"/>
          <p:nvPr>
            <p:ph idx="5" type="body"/>
          </p:nvPr>
        </p:nvSpPr>
        <p:spPr>
          <a:xfrm>
            <a:off x="609633" y="4558233"/>
            <a:ext cx="3502500" cy="1675500"/>
          </a:xfrm>
          <a:prstGeom prst="rect">
            <a:avLst/>
          </a:prstGeom>
          <a:noFill/>
          <a:ln>
            <a:noFill/>
          </a:ln>
        </p:spPr>
        <p:txBody>
          <a:bodyPr anchorCtr="0" anchor="t" bIns="121900" lIns="182875" spcFirstLastPara="1" rIns="182875"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317" name="Google Shape;317;p56"/>
          <p:cNvSpPr txBox="1"/>
          <p:nvPr>
            <p:ph idx="6" type="body"/>
          </p:nvPr>
        </p:nvSpPr>
        <p:spPr>
          <a:xfrm>
            <a:off x="4344992" y="4558170"/>
            <a:ext cx="3502500" cy="1675500"/>
          </a:xfrm>
          <a:prstGeom prst="rect">
            <a:avLst/>
          </a:prstGeom>
          <a:noFill/>
          <a:ln>
            <a:noFill/>
          </a:ln>
        </p:spPr>
        <p:txBody>
          <a:bodyPr anchorCtr="0" anchor="t" bIns="121900" lIns="182875" spcFirstLastPara="1" rIns="182875"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318" name="Google Shape;318;p56"/>
          <p:cNvSpPr txBox="1"/>
          <p:nvPr>
            <p:ph idx="7" type="subTitle"/>
          </p:nvPr>
        </p:nvSpPr>
        <p:spPr>
          <a:xfrm>
            <a:off x="609633" y="3960170"/>
            <a:ext cx="3502500" cy="597900"/>
          </a:xfrm>
          <a:prstGeom prst="rect">
            <a:avLst/>
          </a:prstGeom>
        </p:spPr>
        <p:txBody>
          <a:bodyPr anchorCtr="0" anchor="ctr" bIns="121900" lIns="182875" spcFirstLastPara="1" rIns="182875"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319" name="Google Shape;319;p56"/>
          <p:cNvSpPr txBox="1"/>
          <p:nvPr>
            <p:ph idx="8" type="subTitle"/>
          </p:nvPr>
        </p:nvSpPr>
        <p:spPr>
          <a:xfrm>
            <a:off x="4344883" y="3960170"/>
            <a:ext cx="3502500" cy="597900"/>
          </a:xfrm>
          <a:prstGeom prst="rect">
            <a:avLst/>
          </a:prstGeom>
        </p:spPr>
        <p:txBody>
          <a:bodyPr anchorCtr="0" anchor="ctr" bIns="121900" lIns="182875" spcFirstLastPara="1" rIns="182875"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320" name="Google Shape;320;p56"/>
          <p:cNvSpPr/>
          <p:nvPr/>
        </p:nvSpPr>
        <p:spPr>
          <a:xfrm>
            <a:off x="8080156" y="1522133"/>
            <a:ext cx="3502500" cy="22731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121900" lIns="121900" spcFirstLastPara="1" rIns="121900" wrap="square" tIns="121900">
            <a:noAutofit/>
          </a:bodyPr>
          <a:lstStyle/>
          <a:p>
            <a:pPr indent="0" lvl="0" marL="0" marR="0" rtl="0" algn="l">
              <a:lnSpc>
                <a:spcPct val="105000"/>
              </a:lnSpc>
              <a:spcBef>
                <a:spcPts val="0"/>
              </a:spcBef>
              <a:spcAft>
                <a:spcPts val="1300"/>
              </a:spcAft>
              <a:buNone/>
            </a:pPr>
            <a:r>
              <a:t/>
            </a:r>
            <a:endParaRPr sz="1900">
              <a:solidFill>
                <a:schemeClr val="accent1"/>
              </a:solidFill>
              <a:latin typeface="Hanken Grotesk SemiBold"/>
              <a:ea typeface="Hanken Grotesk SemiBold"/>
              <a:cs typeface="Hanken Grotesk SemiBold"/>
              <a:sym typeface="Hanken Grotesk SemiBold"/>
            </a:endParaRPr>
          </a:p>
        </p:txBody>
      </p:sp>
      <p:sp>
        <p:nvSpPr>
          <p:cNvPr id="321" name="Google Shape;321;p56"/>
          <p:cNvSpPr txBox="1"/>
          <p:nvPr>
            <p:ph idx="9" type="body"/>
          </p:nvPr>
        </p:nvSpPr>
        <p:spPr>
          <a:xfrm>
            <a:off x="8080157" y="2119734"/>
            <a:ext cx="3502500" cy="1675500"/>
          </a:xfrm>
          <a:prstGeom prst="rect">
            <a:avLst/>
          </a:prstGeom>
          <a:noFill/>
          <a:ln>
            <a:noFill/>
          </a:ln>
        </p:spPr>
        <p:txBody>
          <a:bodyPr anchorCtr="0" anchor="t" bIns="121900" lIns="182875" spcFirstLastPara="1" rIns="182875"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322" name="Google Shape;322;p56"/>
          <p:cNvSpPr txBox="1"/>
          <p:nvPr>
            <p:ph idx="13" type="subTitle"/>
          </p:nvPr>
        </p:nvSpPr>
        <p:spPr>
          <a:xfrm>
            <a:off x="8080048" y="1521733"/>
            <a:ext cx="3502500" cy="597900"/>
          </a:xfrm>
          <a:prstGeom prst="rect">
            <a:avLst/>
          </a:prstGeom>
        </p:spPr>
        <p:txBody>
          <a:bodyPr anchorCtr="0" anchor="ctr" bIns="121900" lIns="182875" spcFirstLastPara="1" rIns="182875"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323" name="Google Shape;323;p56"/>
          <p:cNvSpPr/>
          <p:nvPr/>
        </p:nvSpPr>
        <p:spPr>
          <a:xfrm>
            <a:off x="8080156" y="3960569"/>
            <a:ext cx="3502500" cy="22731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121900" lIns="121900" spcFirstLastPara="1" rIns="121900" wrap="square" tIns="121900">
            <a:noAutofit/>
          </a:bodyPr>
          <a:lstStyle/>
          <a:p>
            <a:pPr indent="0" lvl="0" marL="0" marR="0" rtl="0" algn="l">
              <a:lnSpc>
                <a:spcPct val="105000"/>
              </a:lnSpc>
              <a:spcBef>
                <a:spcPts val="0"/>
              </a:spcBef>
              <a:spcAft>
                <a:spcPts val="1300"/>
              </a:spcAft>
              <a:buNone/>
            </a:pPr>
            <a:r>
              <a:t/>
            </a:r>
            <a:endParaRPr sz="1900">
              <a:solidFill>
                <a:schemeClr val="accent1"/>
              </a:solidFill>
              <a:latin typeface="Hanken Grotesk SemiBold"/>
              <a:ea typeface="Hanken Grotesk SemiBold"/>
              <a:cs typeface="Hanken Grotesk SemiBold"/>
              <a:sym typeface="Hanken Grotesk SemiBold"/>
            </a:endParaRPr>
          </a:p>
        </p:txBody>
      </p:sp>
      <p:sp>
        <p:nvSpPr>
          <p:cNvPr id="324" name="Google Shape;324;p56"/>
          <p:cNvSpPr txBox="1"/>
          <p:nvPr>
            <p:ph idx="14" type="body"/>
          </p:nvPr>
        </p:nvSpPr>
        <p:spPr>
          <a:xfrm>
            <a:off x="8080157" y="4558170"/>
            <a:ext cx="3502500" cy="1675500"/>
          </a:xfrm>
          <a:prstGeom prst="rect">
            <a:avLst/>
          </a:prstGeom>
          <a:noFill/>
          <a:ln>
            <a:noFill/>
          </a:ln>
        </p:spPr>
        <p:txBody>
          <a:bodyPr anchorCtr="0" anchor="t" bIns="121900" lIns="182875" spcFirstLastPara="1" rIns="182875"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325" name="Google Shape;325;p56"/>
          <p:cNvSpPr txBox="1"/>
          <p:nvPr>
            <p:ph idx="15" type="subTitle"/>
          </p:nvPr>
        </p:nvSpPr>
        <p:spPr>
          <a:xfrm>
            <a:off x="8080048" y="3960170"/>
            <a:ext cx="3502500" cy="597900"/>
          </a:xfrm>
          <a:prstGeom prst="rect">
            <a:avLst/>
          </a:prstGeom>
        </p:spPr>
        <p:txBody>
          <a:bodyPr anchorCtr="0" anchor="ctr" bIns="121900" lIns="182875" spcFirstLastPara="1" rIns="182875"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4 1 1">
  <p:cSld name="CUSTOM_3_2_1_1_2_1">
    <p:spTree>
      <p:nvGrpSpPr>
        <p:cNvPr id="326" name="Shape 326"/>
        <p:cNvGrpSpPr/>
        <p:nvPr/>
      </p:nvGrpSpPr>
      <p:grpSpPr>
        <a:xfrm>
          <a:off x="0" y="0"/>
          <a:ext cx="0" cy="0"/>
          <a:chOff x="0" y="0"/>
          <a:chExt cx="0" cy="0"/>
        </a:xfrm>
      </p:grpSpPr>
      <p:sp>
        <p:nvSpPr>
          <p:cNvPr id="327" name="Google Shape;327;p57"/>
          <p:cNvSpPr txBox="1"/>
          <p:nvPr>
            <p:ph idx="1" type="body"/>
          </p:nvPr>
        </p:nvSpPr>
        <p:spPr>
          <a:xfrm>
            <a:off x="609650" y="3027100"/>
            <a:ext cx="3406800" cy="1222500"/>
          </a:xfrm>
          <a:prstGeom prst="rect">
            <a:avLst/>
          </a:prstGeom>
        </p:spPr>
        <p:txBody>
          <a:bodyPr anchorCtr="0" anchor="t" bIns="121900" lIns="182875" spcFirstLastPara="1" rIns="182875" wrap="square" tIns="121900">
            <a:normAutofit/>
          </a:bodyPr>
          <a:lstStyle>
            <a:lvl1pPr indent="-330200" lvl="0" marL="457200" algn="ctr">
              <a:spcBef>
                <a:spcPts val="0"/>
              </a:spcBef>
              <a:spcAft>
                <a:spcPts val="0"/>
              </a:spcAft>
              <a:buClr>
                <a:schemeClr val="dk1"/>
              </a:buClr>
              <a:buSzPts val="1600"/>
              <a:buChar char="•"/>
              <a:defRPr sz="1600">
                <a:solidFill>
                  <a:schemeClr val="dk1"/>
                </a:solidFill>
              </a:defRPr>
            </a:lvl1pPr>
            <a:lvl2pPr indent="-330200" lvl="1" marL="914400" algn="ctr">
              <a:spcBef>
                <a:spcPts val="1300"/>
              </a:spcBef>
              <a:spcAft>
                <a:spcPts val="0"/>
              </a:spcAft>
              <a:buClr>
                <a:schemeClr val="dk1"/>
              </a:buClr>
              <a:buSzPts val="1600"/>
              <a:buChar char="○"/>
              <a:defRPr sz="1600">
                <a:solidFill>
                  <a:schemeClr val="dk1"/>
                </a:solidFill>
              </a:defRPr>
            </a:lvl2pPr>
            <a:lvl3pPr indent="-330200" lvl="2" marL="1371600" algn="ctr">
              <a:spcBef>
                <a:spcPts val="1300"/>
              </a:spcBef>
              <a:spcAft>
                <a:spcPts val="0"/>
              </a:spcAft>
              <a:buClr>
                <a:schemeClr val="dk1"/>
              </a:buClr>
              <a:buSzPts val="1600"/>
              <a:buChar char="■"/>
              <a:defRPr sz="1600">
                <a:solidFill>
                  <a:schemeClr val="dk1"/>
                </a:solidFill>
              </a:defRPr>
            </a:lvl3pPr>
            <a:lvl4pPr indent="-330200" lvl="3" marL="1828800" algn="ctr">
              <a:spcBef>
                <a:spcPts val="1300"/>
              </a:spcBef>
              <a:spcAft>
                <a:spcPts val="0"/>
              </a:spcAft>
              <a:buClr>
                <a:schemeClr val="dk1"/>
              </a:buClr>
              <a:buSzPts val="1600"/>
              <a:buChar char="●"/>
              <a:defRPr sz="1600">
                <a:solidFill>
                  <a:schemeClr val="dk1"/>
                </a:solidFill>
              </a:defRPr>
            </a:lvl4pPr>
            <a:lvl5pPr indent="-330200" lvl="4" marL="2286000" algn="ctr">
              <a:spcBef>
                <a:spcPts val="1300"/>
              </a:spcBef>
              <a:spcAft>
                <a:spcPts val="0"/>
              </a:spcAft>
              <a:buClr>
                <a:schemeClr val="dk1"/>
              </a:buClr>
              <a:buSzPts val="1600"/>
              <a:buChar char="○"/>
              <a:defRPr sz="1600">
                <a:solidFill>
                  <a:schemeClr val="dk1"/>
                </a:solidFill>
              </a:defRPr>
            </a:lvl5pPr>
            <a:lvl6pPr indent="-330200" lvl="5" marL="2743200" algn="ctr">
              <a:spcBef>
                <a:spcPts val="1300"/>
              </a:spcBef>
              <a:spcAft>
                <a:spcPts val="0"/>
              </a:spcAft>
              <a:buClr>
                <a:schemeClr val="dk1"/>
              </a:buClr>
              <a:buSzPts val="1600"/>
              <a:buChar char="■"/>
              <a:defRPr sz="1600">
                <a:solidFill>
                  <a:schemeClr val="dk1"/>
                </a:solidFill>
              </a:defRPr>
            </a:lvl6pPr>
            <a:lvl7pPr indent="-330200" lvl="6" marL="3200400" algn="ctr">
              <a:spcBef>
                <a:spcPts val="1300"/>
              </a:spcBef>
              <a:spcAft>
                <a:spcPts val="0"/>
              </a:spcAft>
              <a:buClr>
                <a:schemeClr val="dk1"/>
              </a:buClr>
              <a:buSzPts val="1600"/>
              <a:buChar char="●"/>
              <a:defRPr sz="1600">
                <a:solidFill>
                  <a:schemeClr val="dk1"/>
                </a:solidFill>
              </a:defRPr>
            </a:lvl7pPr>
            <a:lvl8pPr indent="-330200" lvl="7" marL="3657600" algn="ctr">
              <a:spcBef>
                <a:spcPts val="1300"/>
              </a:spcBef>
              <a:spcAft>
                <a:spcPts val="0"/>
              </a:spcAft>
              <a:buClr>
                <a:schemeClr val="dk1"/>
              </a:buClr>
              <a:buSzPts val="1600"/>
              <a:buChar char="○"/>
              <a:defRPr sz="1600">
                <a:solidFill>
                  <a:schemeClr val="dk1"/>
                </a:solidFill>
              </a:defRPr>
            </a:lvl8pPr>
            <a:lvl9pPr indent="-330200" lvl="8" marL="4114800" algn="ctr">
              <a:spcBef>
                <a:spcPts val="1300"/>
              </a:spcBef>
              <a:spcAft>
                <a:spcPts val="1300"/>
              </a:spcAft>
              <a:buClr>
                <a:schemeClr val="dk1"/>
              </a:buClr>
              <a:buSzPts val="1600"/>
              <a:buChar char="■"/>
              <a:defRPr sz="1600">
                <a:solidFill>
                  <a:schemeClr val="dk1"/>
                </a:solidFill>
              </a:defRPr>
            </a:lvl9pPr>
          </a:lstStyle>
          <a:p/>
        </p:txBody>
      </p:sp>
      <p:sp>
        <p:nvSpPr>
          <p:cNvPr id="328" name="Google Shape;328;p57"/>
          <p:cNvSpPr txBox="1"/>
          <p:nvPr>
            <p:ph idx="2" type="body"/>
          </p:nvPr>
        </p:nvSpPr>
        <p:spPr>
          <a:xfrm>
            <a:off x="4345250" y="3027100"/>
            <a:ext cx="3501900" cy="1222500"/>
          </a:xfrm>
          <a:prstGeom prst="rect">
            <a:avLst/>
          </a:prstGeom>
        </p:spPr>
        <p:txBody>
          <a:bodyPr anchorCtr="0" anchor="t" bIns="121900" lIns="182875" spcFirstLastPara="1" rIns="182875" wrap="square" tIns="121900">
            <a:normAutofit/>
          </a:bodyPr>
          <a:lstStyle>
            <a:lvl1pPr indent="-330200" lvl="0" marL="457200" algn="ctr">
              <a:spcBef>
                <a:spcPts val="0"/>
              </a:spcBef>
              <a:spcAft>
                <a:spcPts val="0"/>
              </a:spcAft>
              <a:buClr>
                <a:schemeClr val="dk1"/>
              </a:buClr>
              <a:buSzPts val="1600"/>
              <a:buChar char="•"/>
              <a:defRPr sz="1600">
                <a:solidFill>
                  <a:schemeClr val="dk1"/>
                </a:solidFill>
              </a:defRPr>
            </a:lvl1pPr>
            <a:lvl2pPr indent="-330200" lvl="1" marL="914400" algn="ctr">
              <a:spcBef>
                <a:spcPts val="1300"/>
              </a:spcBef>
              <a:spcAft>
                <a:spcPts val="0"/>
              </a:spcAft>
              <a:buClr>
                <a:schemeClr val="dk1"/>
              </a:buClr>
              <a:buSzPts val="1600"/>
              <a:buChar char="○"/>
              <a:defRPr sz="1600">
                <a:solidFill>
                  <a:schemeClr val="dk1"/>
                </a:solidFill>
              </a:defRPr>
            </a:lvl2pPr>
            <a:lvl3pPr indent="-330200" lvl="2" marL="1371600" algn="ctr">
              <a:spcBef>
                <a:spcPts val="1300"/>
              </a:spcBef>
              <a:spcAft>
                <a:spcPts val="0"/>
              </a:spcAft>
              <a:buClr>
                <a:schemeClr val="dk1"/>
              </a:buClr>
              <a:buSzPts val="1600"/>
              <a:buChar char="■"/>
              <a:defRPr sz="1600">
                <a:solidFill>
                  <a:schemeClr val="dk1"/>
                </a:solidFill>
              </a:defRPr>
            </a:lvl3pPr>
            <a:lvl4pPr indent="-330200" lvl="3" marL="1828800" algn="ctr">
              <a:spcBef>
                <a:spcPts val="1300"/>
              </a:spcBef>
              <a:spcAft>
                <a:spcPts val="0"/>
              </a:spcAft>
              <a:buClr>
                <a:schemeClr val="dk1"/>
              </a:buClr>
              <a:buSzPts val="1600"/>
              <a:buChar char="●"/>
              <a:defRPr sz="1600">
                <a:solidFill>
                  <a:schemeClr val="dk1"/>
                </a:solidFill>
              </a:defRPr>
            </a:lvl4pPr>
            <a:lvl5pPr indent="-330200" lvl="4" marL="2286000" algn="ctr">
              <a:spcBef>
                <a:spcPts val="1300"/>
              </a:spcBef>
              <a:spcAft>
                <a:spcPts val="0"/>
              </a:spcAft>
              <a:buClr>
                <a:schemeClr val="dk1"/>
              </a:buClr>
              <a:buSzPts val="1600"/>
              <a:buChar char="○"/>
              <a:defRPr sz="1600">
                <a:solidFill>
                  <a:schemeClr val="dk1"/>
                </a:solidFill>
              </a:defRPr>
            </a:lvl5pPr>
            <a:lvl6pPr indent="-330200" lvl="5" marL="2743200" algn="ctr">
              <a:spcBef>
                <a:spcPts val="1300"/>
              </a:spcBef>
              <a:spcAft>
                <a:spcPts val="0"/>
              </a:spcAft>
              <a:buClr>
                <a:schemeClr val="dk1"/>
              </a:buClr>
              <a:buSzPts val="1600"/>
              <a:buChar char="■"/>
              <a:defRPr sz="1600">
                <a:solidFill>
                  <a:schemeClr val="dk1"/>
                </a:solidFill>
              </a:defRPr>
            </a:lvl6pPr>
            <a:lvl7pPr indent="-330200" lvl="6" marL="3200400" algn="ctr">
              <a:spcBef>
                <a:spcPts val="1300"/>
              </a:spcBef>
              <a:spcAft>
                <a:spcPts val="0"/>
              </a:spcAft>
              <a:buClr>
                <a:schemeClr val="dk1"/>
              </a:buClr>
              <a:buSzPts val="1600"/>
              <a:buChar char="●"/>
              <a:defRPr sz="1600">
                <a:solidFill>
                  <a:schemeClr val="dk1"/>
                </a:solidFill>
              </a:defRPr>
            </a:lvl7pPr>
            <a:lvl8pPr indent="-330200" lvl="7" marL="3657600" algn="ctr">
              <a:spcBef>
                <a:spcPts val="1300"/>
              </a:spcBef>
              <a:spcAft>
                <a:spcPts val="0"/>
              </a:spcAft>
              <a:buClr>
                <a:schemeClr val="dk1"/>
              </a:buClr>
              <a:buSzPts val="1600"/>
              <a:buChar char="○"/>
              <a:defRPr sz="1600">
                <a:solidFill>
                  <a:schemeClr val="dk1"/>
                </a:solidFill>
              </a:defRPr>
            </a:lvl8pPr>
            <a:lvl9pPr indent="-330200" lvl="8" marL="4114800" algn="ctr">
              <a:spcBef>
                <a:spcPts val="1300"/>
              </a:spcBef>
              <a:spcAft>
                <a:spcPts val="1300"/>
              </a:spcAft>
              <a:buClr>
                <a:schemeClr val="dk1"/>
              </a:buClr>
              <a:buSzPts val="1600"/>
              <a:buChar char="■"/>
              <a:defRPr sz="1600">
                <a:solidFill>
                  <a:schemeClr val="dk1"/>
                </a:solidFill>
              </a:defRPr>
            </a:lvl9pPr>
          </a:lstStyle>
          <a:p/>
        </p:txBody>
      </p:sp>
      <p:sp>
        <p:nvSpPr>
          <p:cNvPr id="329" name="Google Shape;329;p57"/>
          <p:cNvSpPr txBox="1"/>
          <p:nvPr>
            <p:ph idx="3" type="body"/>
          </p:nvPr>
        </p:nvSpPr>
        <p:spPr>
          <a:xfrm>
            <a:off x="8014750" y="3027100"/>
            <a:ext cx="3567600" cy="1222500"/>
          </a:xfrm>
          <a:prstGeom prst="rect">
            <a:avLst/>
          </a:prstGeom>
        </p:spPr>
        <p:txBody>
          <a:bodyPr anchorCtr="0" anchor="t" bIns="121900" lIns="182875" spcFirstLastPara="1" rIns="182875" wrap="square" tIns="121900">
            <a:normAutofit/>
          </a:bodyPr>
          <a:lstStyle>
            <a:lvl1pPr indent="-330200" lvl="0" marL="457200" algn="ctr">
              <a:spcBef>
                <a:spcPts val="0"/>
              </a:spcBef>
              <a:spcAft>
                <a:spcPts val="0"/>
              </a:spcAft>
              <a:buClr>
                <a:schemeClr val="dk1"/>
              </a:buClr>
              <a:buSzPts val="1600"/>
              <a:buChar char="•"/>
              <a:defRPr sz="1600">
                <a:solidFill>
                  <a:schemeClr val="dk1"/>
                </a:solidFill>
              </a:defRPr>
            </a:lvl1pPr>
            <a:lvl2pPr indent="-330200" lvl="1" marL="914400" algn="ctr">
              <a:spcBef>
                <a:spcPts val="1300"/>
              </a:spcBef>
              <a:spcAft>
                <a:spcPts val="0"/>
              </a:spcAft>
              <a:buClr>
                <a:schemeClr val="dk1"/>
              </a:buClr>
              <a:buSzPts val="1600"/>
              <a:buChar char="○"/>
              <a:defRPr sz="1600">
                <a:solidFill>
                  <a:schemeClr val="dk1"/>
                </a:solidFill>
              </a:defRPr>
            </a:lvl2pPr>
            <a:lvl3pPr indent="-330200" lvl="2" marL="1371600" algn="ctr">
              <a:spcBef>
                <a:spcPts val="1300"/>
              </a:spcBef>
              <a:spcAft>
                <a:spcPts val="0"/>
              </a:spcAft>
              <a:buClr>
                <a:schemeClr val="dk1"/>
              </a:buClr>
              <a:buSzPts val="1600"/>
              <a:buChar char="■"/>
              <a:defRPr sz="1600">
                <a:solidFill>
                  <a:schemeClr val="dk1"/>
                </a:solidFill>
              </a:defRPr>
            </a:lvl3pPr>
            <a:lvl4pPr indent="-330200" lvl="3" marL="1828800" algn="ctr">
              <a:spcBef>
                <a:spcPts val="1300"/>
              </a:spcBef>
              <a:spcAft>
                <a:spcPts val="0"/>
              </a:spcAft>
              <a:buClr>
                <a:schemeClr val="dk1"/>
              </a:buClr>
              <a:buSzPts val="1600"/>
              <a:buChar char="●"/>
              <a:defRPr sz="1600">
                <a:solidFill>
                  <a:schemeClr val="dk1"/>
                </a:solidFill>
              </a:defRPr>
            </a:lvl4pPr>
            <a:lvl5pPr indent="-330200" lvl="4" marL="2286000" algn="ctr">
              <a:spcBef>
                <a:spcPts val="1300"/>
              </a:spcBef>
              <a:spcAft>
                <a:spcPts val="0"/>
              </a:spcAft>
              <a:buClr>
                <a:schemeClr val="dk1"/>
              </a:buClr>
              <a:buSzPts val="1600"/>
              <a:buChar char="○"/>
              <a:defRPr sz="1600">
                <a:solidFill>
                  <a:schemeClr val="dk1"/>
                </a:solidFill>
              </a:defRPr>
            </a:lvl5pPr>
            <a:lvl6pPr indent="-330200" lvl="5" marL="2743200" algn="ctr">
              <a:spcBef>
                <a:spcPts val="1300"/>
              </a:spcBef>
              <a:spcAft>
                <a:spcPts val="0"/>
              </a:spcAft>
              <a:buClr>
                <a:schemeClr val="dk1"/>
              </a:buClr>
              <a:buSzPts val="1600"/>
              <a:buChar char="■"/>
              <a:defRPr sz="1600">
                <a:solidFill>
                  <a:schemeClr val="dk1"/>
                </a:solidFill>
              </a:defRPr>
            </a:lvl6pPr>
            <a:lvl7pPr indent="-330200" lvl="6" marL="3200400" algn="ctr">
              <a:spcBef>
                <a:spcPts val="1300"/>
              </a:spcBef>
              <a:spcAft>
                <a:spcPts val="0"/>
              </a:spcAft>
              <a:buClr>
                <a:schemeClr val="dk1"/>
              </a:buClr>
              <a:buSzPts val="1600"/>
              <a:buChar char="●"/>
              <a:defRPr sz="1600">
                <a:solidFill>
                  <a:schemeClr val="dk1"/>
                </a:solidFill>
              </a:defRPr>
            </a:lvl7pPr>
            <a:lvl8pPr indent="-330200" lvl="7" marL="3657600" algn="ctr">
              <a:spcBef>
                <a:spcPts val="1300"/>
              </a:spcBef>
              <a:spcAft>
                <a:spcPts val="0"/>
              </a:spcAft>
              <a:buClr>
                <a:schemeClr val="dk1"/>
              </a:buClr>
              <a:buSzPts val="1600"/>
              <a:buChar char="○"/>
              <a:defRPr sz="1600">
                <a:solidFill>
                  <a:schemeClr val="dk1"/>
                </a:solidFill>
              </a:defRPr>
            </a:lvl8pPr>
            <a:lvl9pPr indent="-330200" lvl="8" marL="4114800" algn="ctr">
              <a:spcBef>
                <a:spcPts val="1300"/>
              </a:spcBef>
              <a:spcAft>
                <a:spcPts val="1300"/>
              </a:spcAft>
              <a:buClr>
                <a:schemeClr val="dk1"/>
              </a:buClr>
              <a:buSzPts val="1600"/>
              <a:buChar char="■"/>
              <a:defRPr sz="1600">
                <a:solidFill>
                  <a:schemeClr val="dk1"/>
                </a:solidFill>
              </a:defRPr>
            </a:lvl9pPr>
          </a:lstStyle>
          <a:p/>
        </p:txBody>
      </p:sp>
      <p:sp>
        <p:nvSpPr>
          <p:cNvPr id="330" name="Google Shape;330;p57"/>
          <p:cNvSpPr txBox="1"/>
          <p:nvPr>
            <p:ph idx="4" type="subTitle"/>
          </p:nvPr>
        </p:nvSpPr>
        <p:spPr>
          <a:xfrm>
            <a:off x="1732650" y="1714100"/>
            <a:ext cx="1160700" cy="12225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accent1"/>
              </a:buClr>
              <a:buSzPts val="3200"/>
              <a:buNone/>
              <a:defRPr b="1" sz="3200">
                <a:solidFill>
                  <a:schemeClr val="accent1"/>
                </a:solidFill>
              </a:defRPr>
            </a:lvl1pPr>
            <a:lvl2pPr lvl="1" algn="ctr">
              <a:spcBef>
                <a:spcPts val="0"/>
              </a:spcBef>
              <a:spcAft>
                <a:spcPts val="0"/>
              </a:spcAft>
              <a:buClr>
                <a:schemeClr val="accent1"/>
              </a:buClr>
              <a:buSzPts val="3200"/>
              <a:buNone/>
              <a:defRPr b="1" sz="3200">
                <a:solidFill>
                  <a:schemeClr val="accent1"/>
                </a:solidFill>
              </a:defRPr>
            </a:lvl2pPr>
            <a:lvl3pPr lvl="2" algn="ctr">
              <a:spcBef>
                <a:spcPts val="0"/>
              </a:spcBef>
              <a:spcAft>
                <a:spcPts val="0"/>
              </a:spcAft>
              <a:buClr>
                <a:schemeClr val="accent1"/>
              </a:buClr>
              <a:buSzPts val="3200"/>
              <a:buNone/>
              <a:defRPr b="1" sz="3200">
                <a:solidFill>
                  <a:schemeClr val="accent1"/>
                </a:solidFill>
              </a:defRPr>
            </a:lvl3pPr>
            <a:lvl4pPr lvl="3" algn="ctr">
              <a:spcBef>
                <a:spcPts val="0"/>
              </a:spcBef>
              <a:spcAft>
                <a:spcPts val="0"/>
              </a:spcAft>
              <a:buClr>
                <a:schemeClr val="accent1"/>
              </a:buClr>
              <a:buSzPts val="3200"/>
              <a:buNone/>
              <a:defRPr b="1" sz="3200">
                <a:solidFill>
                  <a:schemeClr val="accent1"/>
                </a:solidFill>
              </a:defRPr>
            </a:lvl4pPr>
            <a:lvl5pPr lvl="4" algn="ctr">
              <a:spcBef>
                <a:spcPts val="0"/>
              </a:spcBef>
              <a:spcAft>
                <a:spcPts val="0"/>
              </a:spcAft>
              <a:buClr>
                <a:schemeClr val="accent1"/>
              </a:buClr>
              <a:buSzPts val="3200"/>
              <a:buNone/>
              <a:defRPr b="1" sz="3200">
                <a:solidFill>
                  <a:schemeClr val="accent1"/>
                </a:solidFill>
              </a:defRPr>
            </a:lvl5pPr>
            <a:lvl6pPr lvl="5" algn="ctr">
              <a:spcBef>
                <a:spcPts val="0"/>
              </a:spcBef>
              <a:spcAft>
                <a:spcPts val="0"/>
              </a:spcAft>
              <a:buClr>
                <a:schemeClr val="accent1"/>
              </a:buClr>
              <a:buSzPts val="3200"/>
              <a:buNone/>
              <a:defRPr b="1" sz="3200">
                <a:solidFill>
                  <a:schemeClr val="accent1"/>
                </a:solidFill>
              </a:defRPr>
            </a:lvl6pPr>
            <a:lvl7pPr lvl="6" algn="ctr">
              <a:spcBef>
                <a:spcPts val="0"/>
              </a:spcBef>
              <a:spcAft>
                <a:spcPts val="0"/>
              </a:spcAft>
              <a:buClr>
                <a:schemeClr val="accent1"/>
              </a:buClr>
              <a:buSzPts val="3200"/>
              <a:buNone/>
              <a:defRPr b="1" sz="3200">
                <a:solidFill>
                  <a:schemeClr val="accent1"/>
                </a:solidFill>
              </a:defRPr>
            </a:lvl7pPr>
            <a:lvl8pPr lvl="7" algn="ctr">
              <a:spcBef>
                <a:spcPts val="0"/>
              </a:spcBef>
              <a:spcAft>
                <a:spcPts val="0"/>
              </a:spcAft>
              <a:buClr>
                <a:schemeClr val="accent1"/>
              </a:buClr>
              <a:buSzPts val="3200"/>
              <a:buNone/>
              <a:defRPr b="1" sz="3200">
                <a:solidFill>
                  <a:schemeClr val="accent1"/>
                </a:solidFill>
              </a:defRPr>
            </a:lvl8pPr>
            <a:lvl9pPr lvl="8" algn="ctr">
              <a:spcBef>
                <a:spcPts val="0"/>
              </a:spcBef>
              <a:spcAft>
                <a:spcPts val="0"/>
              </a:spcAft>
              <a:buClr>
                <a:schemeClr val="accent1"/>
              </a:buClr>
              <a:buSzPts val="3200"/>
              <a:buNone/>
              <a:defRPr b="1" sz="3200">
                <a:solidFill>
                  <a:schemeClr val="accent1"/>
                </a:solidFill>
              </a:defRPr>
            </a:lvl9pPr>
          </a:lstStyle>
          <a:p/>
        </p:txBody>
      </p:sp>
      <p:sp>
        <p:nvSpPr>
          <p:cNvPr id="331" name="Google Shape;331;p57"/>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332" name="Google Shape;332;p57"/>
          <p:cNvSpPr txBox="1"/>
          <p:nvPr>
            <p:ph idx="5" type="subTitle"/>
          </p:nvPr>
        </p:nvSpPr>
        <p:spPr>
          <a:xfrm>
            <a:off x="5515850" y="1714100"/>
            <a:ext cx="1160700" cy="12225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accent1"/>
              </a:buClr>
              <a:buSzPts val="3200"/>
              <a:buNone/>
              <a:defRPr b="1" sz="3200">
                <a:solidFill>
                  <a:schemeClr val="accent1"/>
                </a:solidFill>
              </a:defRPr>
            </a:lvl1pPr>
            <a:lvl2pPr lvl="1" algn="ctr">
              <a:spcBef>
                <a:spcPts val="0"/>
              </a:spcBef>
              <a:spcAft>
                <a:spcPts val="0"/>
              </a:spcAft>
              <a:buClr>
                <a:schemeClr val="accent1"/>
              </a:buClr>
              <a:buSzPts val="3200"/>
              <a:buNone/>
              <a:defRPr b="1" sz="3200">
                <a:solidFill>
                  <a:schemeClr val="accent1"/>
                </a:solidFill>
              </a:defRPr>
            </a:lvl2pPr>
            <a:lvl3pPr lvl="2" algn="ctr">
              <a:spcBef>
                <a:spcPts val="0"/>
              </a:spcBef>
              <a:spcAft>
                <a:spcPts val="0"/>
              </a:spcAft>
              <a:buClr>
                <a:schemeClr val="accent1"/>
              </a:buClr>
              <a:buSzPts val="3200"/>
              <a:buNone/>
              <a:defRPr b="1" sz="3200">
                <a:solidFill>
                  <a:schemeClr val="accent1"/>
                </a:solidFill>
              </a:defRPr>
            </a:lvl3pPr>
            <a:lvl4pPr lvl="3" algn="ctr">
              <a:spcBef>
                <a:spcPts val="0"/>
              </a:spcBef>
              <a:spcAft>
                <a:spcPts val="0"/>
              </a:spcAft>
              <a:buClr>
                <a:schemeClr val="accent1"/>
              </a:buClr>
              <a:buSzPts val="3200"/>
              <a:buNone/>
              <a:defRPr b="1" sz="3200">
                <a:solidFill>
                  <a:schemeClr val="accent1"/>
                </a:solidFill>
              </a:defRPr>
            </a:lvl4pPr>
            <a:lvl5pPr lvl="4" algn="ctr">
              <a:spcBef>
                <a:spcPts val="0"/>
              </a:spcBef>
              <a:spcAft>
                <a:spcPts val="0"/>
              </a:spcAft>
              <a:buClr>
                <a:schemeClr val="accent1"/>
              </a:buClr>
              <a:buSzPts val="3200"/>
              <a:buNone/>
              <a:defRPr b="1" sz="3200">
                <a:solidFill>
                  <a:schemeClr val="accent1"/>
                </a:solidFill>
              </a:defRPr>
            </a:lvl5pPr>
            <a:lvl6pPr lvl="5" algn="ctr">
              <a:spcBef>
                <a:spcPts val="0"/>
              </a:spcBef>
              <a:spcAft>
                <a:spcPts val="0"/>
              </a:spcAft>
              <a:buClr>
                <a:schemeClr val="accent1"/>
              </a:buClr>
              <a:buSzPts val="3200"/>
              <a:buNone/>
              <a:defRPr b="1" sz="3200">
                <a:solidFill>
                  <a:schemeClr val="accent1"/>
                </a:solidFill>
              </a:defRPr>
            </a:lvl6pPr>
            <a:lvl7pPr lvl="6" algn="ctr">
              <a:spcBef>
                <a:spcPts val="0"/>
              </a:spcBef>
              <a:spcAft>
                <a:spcPts val="0"/>
              </a:spcAft>
              <a:buClr>
                <a:schemeClr val="accent1"/>
              </a:buClr>
              <a:buSzPts val="3200"/>
              <a:buNone/>
              <a:defRPr b="1" sz="3200">
                <a:solidFill>
                  <a:schemeClr val="accent1"/>
                </a:solidFill>
              </a:defRPr>
            </a:lvl7pPr>
            <a:lvl8pPr lvl="7" algn="ctr">
              <a:spcBef>
                <a:spcPts val="0"/>
              </a:spcBef>
              <a:spcAft>
                <a:spcPts val="0"/>
              </a:spcAft>
              <a:buClr>
                <a:schemeClr val="accent1"/>
              </a:buClr>
              <a:buSzPts val="3200"/>
              <a:buNone/>
              <a:defRPr b="1" sz="3200">
                <a:solidFill>
                  <a:schemeClr val="accent1"/>
                </a:solidFill>
              </a:defRPr>
            </a:lvl8pPr>
            <a:lvl9pPr lvl="8" algn="ctr">
              <a:spcBef>
                <a:spcPts val="0"/>
              </a:spcBef>
              <a:spcAft>
                <a:spcPts val="0"/>
              </a:spcAft>
              <a:buClr>
                <a:schemeClr val="accent1"/>
              </a:buClr>
              <a:buSzPts val="3200"/>
              <a:buNone/>
              <a:defRPr b="1" sz="3200">
                <a:solidFill>
                  <a:schemeClr val="accent1"/>
                </a:solidFill>
              </a:defRPr>
            </a:lvl9pPr>
          </a:lstStyle>
          <a:p/>
        </p:txBody>
      </p:sp>
      <p:sp>
        <p:nvSpPr>
          <p:cNvPr id="333" name="Google Shape;333;p57"/>
          <p:cNvSpPr txBox="1"/>
          <p:nvPr>
            <p:ph idx="6" type="subTitle"/>
          </p:nvPr>
        </p:nvSpPr>
        <p:spPr>
          <a:xfrm>
            <a:off x="9218150" y="1714100"/>
            <a:ext cx="1160700" cy="12225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accent1"/>
              </a:buClr>
              <a:buSzPts val="3200"/>
              <a:buNone/>
              <a:defRPr b="1" sz="3200">
                <a:solidFill>
                  <a:schemeClr val="accent1"/>
                </a:solidFill>
              </a:defRPr>
            </a:lvl1pPr>
            <a:lvl2pPr lvl="1" algn="ctr">
              <a:spcBef>
                <a:spcPts val="0"/>
              </a:spcBef>
              <a:spcAft>
                <a:spcPts val="0"/>
              </a:spcAft>
              <a:buClr>
                <a:schemeClr val="accent1"/>
              </a:buClr>
              <a:buSzPts val="3200"/>
              <a:buNone/>
              <a:defRPr b="1" sz="3200">
                <a:solidFill>
                  <a:schemeClr val="accent1"/>
                </a:solidFill>
              </a:defRPr>
            </a:lvl2pPr>
            <a:lvl3pPr lvl="2" algn="ctr">
              <a:spcBef>
                <a:spcPts val="0"/>
              </a:spcBef>
              <a:spcAft>
                <a:spcPts val="0"/>
              </a:spcAft>
              <a:buClr>
                <a:schemeClr val="accent1"/>
              </a:buClr>
              <a:buSzPts val="3200"/>
              <a:buNone/>
              <a:defRPr b="1" sz="3200">
                <a:solidFill>
                  <a:schemeClr val="accent1"/>
                </a:solidFill>
              </a:defRPr>
            </a:lvl3pPr>
            <a:lvl4pPr lvl="3" algn="ctr">
              <a:spcBef>
                <a:spcPts val="0"/>
              </a:spcBef>
              <a:spcAft>
                <a:spcPts val="0"/>
              </a:spcAft>
              <a:buClr>
                <a:schemeClr val="accent1"/>
              </a:buClr>
              <a:buSzPts val="3200"/>
              <a:buNone/>
              <a:defRPr b="1" sz="3200">
                <a:solidFill>
                  <a:schemeClr val="accent1"/>
                </a:solidFill>
              </a:defRPr>
            </a:lvl4pPr>
            <a:lvl5pPr lvl="4" algn="ctr">
              <a:spcBef>
                <a:spcPts val="0"/>
              </a:spcBef>
              <a:spcAft>
                <a:spcPts val="0"/>
              </a:spcAft>
              <a:buClr>
                <a:schemeClr val="accent1"/>
              </a:buClr>
              <a:buSzPts val="3200"/>
              <a:buNone/>
              <a:defRPr b="1" sz="3200">
                <a:solidFill>
                  <a:schemeClr val="accent1"/>
                </a:solidFill>
              </a:defRPr>
            </a:lvl5pPr>
            <a:lvl6pPr lvl="5" algn="ctr">
              <a:spcBef>
                <a:spcPts val="0"/>
              </a:spcBef>
              <a:spcAft>
                <a:spcPts val="0"/>
              </a:spcAft>
              <a:buClr>
                <a:schemeClr val="accent1"/>
              </a:buClr>
              <a:buSzPts val="3200"/>
              <a:buNone/>
              <a:defRPr b="1" sz="3200">
                <a:solidFill>
                  <a:schemeClr val="accent1"/>
                </a:solidFill>
              </a:defRPr>
            </a:lvl6pPr>
            <a:lvl7pPr lvl="6" algn="ctr">
              <a:spcBef>
                <a:spcPts val="0"/>
              </a:spcBef>
              <a:spcAft>
                <a:spcPts val="0"/>
              </a:spcAft>
              <a:buClr>
                <a:schemeClr val="accent1"/>
              </a:buClr>
              <a:buSzPts val="3200"/>
              <a:buNone/>
              <a:defRPr b="1" sz="3200">
                <a:solidFill>
                  <a:schemeClr val="accent1"/>
                </a:solidFill>
              </a:defRPr>
            </a:lvl7pPr>
            <a:lvl8pPr lvl="7" algn="ctr">
              <a:spcBef>
                <a:spcPts val="0"/>
              </a:spcBef>
              <a:spcAft>
                <a:spcPts val="0"/>
              </a:spcAft>
              <a:buClr>
                <a:schemeClr val="accent1"/>
              </a:buClr>
              <a:buSzPts val="3200"/>
              <a:buNone/>
              <a:defRPr b="1" sz="3200">
                <a:solidFill>
                  <a:schemeClr val="accent1"/>
                </a:solidFill>
              </a:defRPr>
            </a:lvl8pPr>
            <a:lvl9pPr lvl="8" algn="ctr">
              <a:spcBef>
                <a:spcPts val="0"/>
              </a:spcBef>
              <a:spcAft>
                <a:spcPts val="0"/>
              </a:spcAft>
              <a:buClr>
                <a:schemeClr val="accent1"/>
              </a:buClr>
              <a:buSzPts val="3200"/>
              <a:buNone/>
              <a:defRPr b="1" sz="3200">
                <a:solidFill>
                  <a:schemeClr val="accent1"/>
                </a:solidFill>
              </a:defRPr>
            </a:lvl9pPr>
          </a:lstStyle>
          <a:p/>
        </p:txBody>
      </p:sp>
      <p:sp>
        <p:nvSpPr>
          <p:cNvPr id="334" name="Google Shape;334;p57"/>
          <p:cNvSpPr txBox="1"/>
          <p:nvPr>
            <p:ph idx="7" type="body"/>
          </p:nvPr>
        </p:nvSpPr>
        <p:spPr>
          <a:xfrm>
            <a:off x="609650" y="4884233"/>
            <a:ext cx="3406800" cy="1222500"/>
          </a:xfrm>
          <a:prstGeom prst="rect">
            <a:avLst/>
          </a:prstGeom>
        </p:spPr>
        <p:txBody>
          <a:bodyPr anchorCtr="0" anchor="t" bIns="121900" lIns="182875" spcFirstLastPara="1" rIns="182875" wrap="square" tIns="121900">
            <a:normAutofit/>
          </a:bodyPr>
          <a:lstStyle>
            <a:lvl1pPr indent="-330200" lvl="0" marL="457200" algn="ctr">
              <a:spcBef>
                <a:spcPts val="0"/>
              </a:spcBef>
              <a:spcAft>
                <a:spcPts val="0"/>
              </a:spcAft>
              <a:buClr>
                <a:schemeClr val="dk1"/>
              </a:buClr>
              <a:buSzPts val="1600"/>
              <a:buChar char="•"/>
              <a:defRPr sz="1600">
                <a:solidFill>
                  <a:schemeClr val="dk1"/>
                </a:solidFill>
              </a:defRPr>
            </a:lvl1pPr>
            <a:lvl2pPr indent="-330200" lvl="1" marL="914400" algn="ctr">
              <a:spcBef>
                <a:spcPts val="1300"/>
              </a:spcBef>
              <a:spcAft>
                <a:spcPts val="0"/>
              </a:spcAft>
              <a:buClr>
                <a:schemeClr val="dk1"/>
              </a:buClr>
              <a:buSzPts val="1600"/>
              <a:buChar char="○"/>
              <a:defRPr sz="1600">
                <a:solidFill>
                  <a:schemeClr val="dk1"/>
                </a:solidFill>
              </a:defRPr>
            </a:lvl2pPr>
            <a:lvl3pPr indent="-330200" lvl="2" marL="1371600" algn="ctr">
              <a:spcBef>
                <a:spcPts val="1300"/>
              </a:spcBef>
              <a:spcAft>
                <a:spcPts val="0"/>
              </a:spcAft>
              <a:buClr>
                <a:schemeClr val="dk1"/>
              </a:buClr>
              <a:buSzPts val="1600"/>
              <a:buChar char="■"/>
              <a:defRPr sz="1600">
                <a:solidFill>
                  <a:schemeClr val="dk1"/>
                </a:solidFill>
              </a:defRPr>
            </a:lvl3pPr>
            <a:lvl4pPr indent="-330200" lvl="3" marL="1828800" algn="ctr">
              <a:spcBef>
                <a:spcPts val="1300"/>
              </a:spcBef>
              <a:spcAft>
                <a:spcPts val="0"/>
              </a:spcAft>
              <a:buClr>
                <a:schemeClr val="dk1"/>
              </a:buClr>
              <a:buSzPts val="1600"/>
              <a:buChar char="●"/>
              <a:defRPr sz="1600">
                <a:solidFill>
                  <a:schemeClr val="dk1"/>
                </a:solidFill>
              </a:defRPr>
            </a:lvl4pPr>
            <a:lvl5pPr indent="-330200" lvl="4" marL="2286000" algn="ctr">
              <a:spcBef>
                <a:spcPts val="1300"/>
              </a:spcBef>
              <a:spcAft>
                <a:spcPts val="0"/>
              </a:spcAft>
              <a:buClr>
                <a:schemeClr val="dk1"/>
              </a:buClr>
              <a:buSzPts val="1600"/>
              <a:buChar char="○"/>
              <a:defRPr sz="1600">
                <a:solidFill>
                  <a:schemeClr val="dk1"/>
                </a:solidFill>
              </a:defRPr>
            </a:lvl5pPr>
            <a:lvl6pPr indent="-330200" lvl="5" marL="2743200" algn="ctr">
              <a:spcBef>
                <a:spcPts val="1300"/>
              </a:spcBef>
              <a:spcAft>
                <a:spcPts val="0"/>
              </a:spcAft>
              <a:buClr>
                <a:schemeClr val="dk1"/>
              </a:buClr>
              <a:buSzPts val="1600"/>
              <a:buChar char="■"/>
              <a:defRPr sz="1600">
                <a:solidFill>
                  <a:schemeClr val="dk1"/>
                </a:solidFill>
              </a:defRPr>
            </a:lvl6pPr>
            <a:lvl7pPr indent="-330200" lvl="6" marL="3200400" algn="ctr">
              <a:spcBef>
                <a:spcPts val="1300"/>
              </a:spcBef>
              <a:spcAft>
                <a:spcPts val="0"/>
              </a:spcAft>
              <a:buClr>
                <a:schemeClr val="dk1"/>
              </a:buClr>
              <a:buSzPts val="1600"/>
              <a:buChar char="●"/>
              <a:defRPr sz="1600">
                <a:solidFill>
                  <a:schemeClr val="dk1"/>
                </a:solidFill>
              </a:defRPr>
            </a:lvl7pPr>
            <a:lvl8pPr indent="-330200" lvl="7" marL="3657600" algn="ctr">
              <a:spcBef>
                <a:spcPts val="1300"/>
              </a:spcBef>
              <a:spcAft>
                <a:spcPts val="0"/>
              </a:spcAft>
              <a:buClr>
                <a:schemeClr val="dk1"/>
              </a:buClr>
              <a:buSzPts val="1600"/>
              <a:buChar char="○"/>
              <a:defRPr sz="1600">
                <a:solidFill>
                  <a:schemeClr val="dk1"/>
                </a:solidFill>
              </a:defRPr>
            </a:lvl8pPr>
            <a:lvl9pPr indent="-330200" lvl="8" marL="4114800" algn="ctr">
              <a:spcBef>
                <a:spcPts val="1300"/>
              </a:spcBef>
              <a:spcAft>
                <a:spcPts val="1300"/>
              </a:spcAft>
              <a:buClr>
                <a:schemeClr val="dk1"/>
              </a:buClr>
              <a:buSzPts val="1600"/>
              <a:buChar char="■"/>
              <a:defRPr sz="1600">
                <a:solidFill>
                  <a:schemeClr val="dk1"/>
                </a:solidFill>
              </a:defRPr>
            </a:lvl9pPr>
          </a:lstStyle>
          <a:p/>
        </p:txBody>
      </p:sp>
      <p:sp>
        <p:nvSpPr>
          <p:cNvPr id="335" name="Google Shape;335;p57"/>
          <p:cNvSpPr txBox="1"/>
          <p:nvPr>
            <p:ph idx="8" type="body"/>
          </p:nvPr>
        </p:nvSpPr>
        <p:spPr>
          <a:xfrm>
            <a:off x="4345250" y="4884233"/>
            <a:ext cx="3501900" cy="1222500"/>
          </a:xfrm>
          <a:prstGeom prst="rect">
            <a:avLst/>
          </a:prstGeom>
        </p:spPr>
        <p:txBody>
          <a:bodyPr anchorCtr="0" anchor="t" bIns="121900" lIns="182875" spcFirstLastPara="1" rIns="182875" wrap="square" tIns="121900">
            <a:normAutofit/>
          </a:bodyPr>
          <a:lstStyle>
            <a:lvl1pPr indent="-330200" lvl="0" marL="457200" algn="ctr">
              <a:spcBef>
                <a:spcPts val="0"/>
              </a:spcBef>
              <a:spcAft>
                <a:spcPts val="0"/>
              </a:spcAft>
              <a:buClr>
                <a:schemeClr val="dk1"/>
              </a:buClr>
              <a:buSzPts val="1600"/>
              <a:buChar char="•"/>
              <a:defRPr sz="1600">
                <a:solidFill>
                  <a:schemeClr val="dk1"/>
                </a:solidFill>
              </a:defRPr>
            </a:lvl1pPr>
            <a:lvl2pPr indent="-330200" lvl="1" marL="914400" algn="ctr">
              <a:spcBef>
                <a:spcPts val="1300"/>
              </a:spcBef>
              <a:spcAft>
                <a:spcPts val="0"/>
              </a:spcAft>
              <a:buClr>
                <a:schemeClr val="dk1"/>
              </a:buClr>
              <a:buSzPts val="1600"/>
              <a:buChar char="○"/>
              <a:defRPr sz="1600">
                <a:solidFill>
                  <a:schemeClr val="dk1"/>
                </a:solidFill>
              </a:defRPr>
            </a:lvl2pPr>
            <a:lvl3pPr indent="-330200" lvl="2" marL="1371600" algn="ctr">
              <a:spcBef>
                <a:spcPts val="1300"/>
              </a:spcBef>
              <a:spcAft>
                <a:spcPts val="0"/>
              </a:spcAft>
              <a:buClr>
                <a:schemeClr val="dk1"/>
              </a:buClr>
              <a:buSzPts val="1600"/>
              <a:buChar char="■"/>
              <a:defRPr sz="1600">
                <a:solidFill>
                  <a:schemeClr val="dk1"/>
                </a:solidFill>
              </a:defRPr>
            </a:lvl3pPr>
            <a:lvl4pPr indent="-330200" lvl="3" marL="1828800" algn="ctr">
              <a:spcBef>
                <a:spcPts val="1300"/>
              </a:spcBef>
              <a:spcAft>
                <a:spcPts val="0"/>
              </a:spcAft>
              <a:buClr>
                <a:schemeClr val="dk1"/>
              </a:buClr>
              <a:buSzPts val="1600"/>
              <a:buChar char="●"/>
              <a:defRPr sz="1600">
                <a:solidFill>
                  <a:schemeClr val="dk1"/>
                </a:solidFill>
              </a:defRPr>
            </a:lvl4pPr>
            <a:lvl5pPr indent="-330200" lvl="4" marL="2286000" algn="ctr">
              <a:spcBef>
                <a:spcPts val="1300"/>
              </a:spcBef>
              <a:spcAft>
                <a:spcPts val="0"/>
              </a:spcAft>
              <a:buClr>
                <a:schemeClr val="dk1"/>
              </a:buClr>
              <a:buSzPts val="1600"/>
              <a:buChar char="○"/>
              <a:defRPr sz="1600">
                <a:solidFill>
                  <a:schemeClr val="dk1"/>
                </a:solidFill>
              </a:defRPr>
            </a:lvl5pPr>
            <a:lvl6pPr indent="-330200" lvl="5" marL="2743200" algn="ctr">
              <a:spcBef>
                <a:spcPts val="1300"/>
              </a:spcBef>
              <a:spcAft>
                <a:spcPts val="0"/>
              </a:spcAft>
              <a:buClr>
                <a:schemeClr val="dk1"/>
              </a:buClr>
              <a:buSzPts val="1600"/>
              <a:buChar char="■"/>
              <a:defRPr sz="1600">
                <a:solidFill>
                  <a:schemeClr val="dk1"/>
                </a:solidFill>
              </a:defRPr>
            </a:lvl6pPr>
            <a:lvl7pPr indent="-330200" lvl="6" marL="3200400" algn="ctr">
              <a:spcBef>
                <a:spcPts val="1300"/>
              </a:spcBef>
              <a:spcAft>
                <a:spcPts val="0"/>
              </a:spcAft>
              <a:buClr>
                <a:schemeClr val="dk1"/>
              </a:buClr>
              <a:buSzPts val="1600"/>
              <a:buChar char="●"/>
              <a:defRPr sz="1600">
                <a:solidFill>
                  <a:schemeClr val="dk1"/>
                </a:solidFill>
              </a:defRPr>
            </a:lvl7pPr>
            <a:lvl8pPr indent="-330200" lvl="7" marL="3657600" algn="ctr">
              <a:spcBef>
                <a:spcPts val="1300"/>
              </a:spcBef>
              <a:spcAft>
                <a:spcPts val="0"/>
              </a:spcAft>
              <a:buClr>
                <a:schemeClr val="dk1"/>
              </a:buClr>
              <a:buSzPts val="1600"/>
              <a:buChar char="○"/>
              <a:defRPr sz="1600">
                <a:solidFill>
                  <a:schemeClr val="dk1"/>
                </a:solidFill>
              </a:defRPr>
            </a:lvl8pPr>
            <a:lvl9pPr indent="-330200" lvl="8" marL="4114800" algn="ctr">
              <a:spcBef>
                <a:spcPts val="1300"/>
              </a:spcBef>
              <a:spcAft>
                <a:spcPts val="1300"/>
              </a:spcAft>
              <a:buClr>
                <a:schemeClr val="dk1"/>
              </a:buClr>
              <a:buSzPts val="1600"/>
              <a:buChar char="■"/>
              <a:defRPr sz="1600">
                <a:solidFill>
                  <a:schemeClr val="dk1"/>
                </a:solidFill>
              </a:defRPr>
            </a:lvl9pPr>
          </a:lstStyle>
          <a:p/>
        </p:txBody>
      </p:sp>
      <p:sp>
        <p:nvSpPr>
          <p:cNvPr id="336" name="Google Shape;336;p57"/>
          <p:cNvSpPr txBox="1"/>
          <p:nvPr>
            <p:ph idx="9" type="body"/>
          </p:nvPr>
        </p:nvSpPr>
        <p:spPr>
          <a:xfrm>
            <a:off x="8014750" y="4884233"/>
            <a:ext cx="3567600" cy="1222500"/>
          </a:xfrm>
          <a:prstGeom prst="rect">
            <a:avLst/>
          </a:prstGeom>
        </p:spPr>
        <p:txBody>
          <a:bodyPr anchorCtr="0" anchor="t" bIns="121900" lIns="182875" spcFirstLastPara="1" rIns="182875" wrap="square" tIns="121900">
            <a:normAutofit/>
          </a:bodyPr>
          <a:lstStyle>
            <a:lvl1pPr indent="-330200" lvl="0" marL="457200" algn="ctr">
              <a:spcBef>
                <a:spcPts val="0"/>
              </a:spcBef>
              <a:spcAft>
                <a:spcPts val="0"/>
              </a:spcAft>
              <a:buClr>
                <a:schemeClr val="dk1"/>
              </a:buClr>
              <a:buSzPts val="1600"/>
              <a:buChar char="•"/>
              <a:defRPr sz="1600">
                <a:solidFill>
                  <a:schemeClr val="dk1"/>
                </a:solidFill>
              </a:defRPr>
            </a:lvl1pPr>
            <a:lvl2pPr indent="-330200" lvl="1" marL="914400" algn="ctr">
              <a:spcBef>
                <a:spcPts val="1300"/>
              </a:spcBef>
              <a:spcAft>
                <a:spcPts val="0"/>
              </a:spcAft>
              <a:buClr>
                <a:schemeClr val="dk1"/>
              </a:buClr>
              <a:buSzPts val="1600"/>
              <a:buChar char="○"/>
              <a:defRPr sz="1600">
                <a:solidFill>
                  <a:schemeClr val="dk1"/>
                </a:solidFill>
              </a:defRPr>
            </a:lvl2pPr>
            <a:lvl3pPr indent="-330200" lvl="2" marL="1371600" algn="ctr">
              <a:spcBef>
                <a:spcPts val="1300"/>
              </a:spcBef>
              <a:spcAft>
                <a:spcPts val="0"/>
              </a:spcAft>
              <a:buClr>
                <a:schemeClr val="dk1"/>
              </a:buClr>
              <a:buSzPts val="1600"/>
              <a:buChar char="■"/>
              <a:defRPr sz="1600">
                <a:solidFill>
                  <a:schemeClr val="dk1"/>
                </a:solidFill>
              </a:defRPr>
            </a:lvl3pPr>
            <a:lvl4pPr indent="-330200" lvl="3" marL="1828800" algn="ctr">
              <a:spcBef>
                <a:spcPts val="1300"/>
              </a:spcBef>
              <a:spcAft>
                <a:spcPts val="0"/>
              </a:spcAft>
              <a:buClr>
                <a:schemeClr val="dk1"/>
              </a:buClr>
              <a:buSzPts val="1600"/>
              <a:buChar char="●"/>
              <a:defRPr sz="1600">
                <a:solidFill>
                  <a:schemeClr val="dk1"/>
                </a:solidFill>
              </a:defRPr>
            </a:lvl4pPr>
            <a:lvl5pPr indent="-330200" lvl="4" marL="2286000" algn="ctr">
              <a:spcBef>
                <a:spcPts val="1300"/>
              </a:spcBef>
              <a:spcAft>
                <a:spcPts val="0"/>
              </a:spcAft>
              <a:buClr>
                <a:schemeClr val="dk1"/>
              </a:buClr>
              <a:buSzPts val="1600"/>
              <a:buChar char="○"/>
              <a:defRPr sz="1600">
                <a:solidFill>
                  <a:schemeClr val="dk1"/>
                </a:solidFill>
              </a:defRPr>
            </a:lvl5pPr>
            <a:lvl6pPr indent="-330200" lvl="5" marL="2743200" algn="ctr">
              <a:spcBef>
                <a:spcPts val="1300"/>
              </a:spcBef>
              <a:spcAft>
                <a:spcPts val="0"/>
              </a:spcAft>
              <a:buClr>
                <a:schemeClr val="dk1"/>
              </a:buClr>
              <a:buSzPts val="1600"/>
              <a:buChar char="■"/>
              <a:defRPr sz="1600">
                <a:solidFill>
                  <a:schemeClr val="dk1"/>
                </a:solidFill>
              </a:defRPr>
            </a:lvl6pPr>
            <a:lvl7pPr indent="-330200" lvl="6" marL="3200400" algn="ctr">
              <a:spcBef>
                <a:spcPts val="1300"/>
              </a:spcBef>
              <a:spcAft>
                <a:spcPts val="0"/>
              </a:spcAft>
              <a:buClr>
                <a:schemeClr val="dk1"/>
              </a:buClr>
              <a:buSzPts val="1600"/>
              <a:buChar char="●"/>
              <a:defRPr sz="1600">
                <a:solidFill>
                  <a:schemeClr val="dk1"/>
                </a:solidFill>
              </a:defRPr>
            </a:lvl7pPr>
            <a:lvl8pPr indent="-330200" lvl="7" marL="3657600" algn="ctr">
              <a:spcBef>
                <a:spcPts val="1300"/>
              </a:spcBef>
              <a:spcAft>
                <a:spcPts val="0"/>
              </a:spcAft>
              <a:buClr>
                <a:schemeClr val="dk1"/>
              </a:buClr>
              <a:buSzPts val="1600"/>
              <a:buChar char="○"/>
              <a:defRPr sz="1600">
                <a:solidFill>
                  <a:schemeClr val="dk1"/>
                </a:solidFill>
              </a:defRPr>
            </a:lvl8pPr>
            <a:lvl9pPr indent="-330200" lvl="8" marL="4114800" algn="ctr">
              <a:spcBef>
                <a:spcPts val="1300"/>
              </a:spcBef>
              <a:spcAft>
                <a:spcPts val="1300"/>
              </a:spcAft>
              <a:buClr>
                <a:schemeClr val="dk1"/>
              </a:buClr>
              <a:buSzPts val="1600"/>
              <a:buChar char="■"/>
              <a:defRPr sz="1600">
                <a:solidFill>
                  <a:schemeClr val="dk1"/>
                </a:solidFill>
              </a:defRPr>
            </a:lvl9pPr>
          </a:lstStyle>
          <a:p/>
        </p:txBody>
      </p:sp>
      <p:sp>
        <p:nvSpPr>
          <p:cNvPr id="337" name="Google Shape;337;p57"/>
          <p:cNvSpPr txBox="1"/>
          <p:nvPr>
            <p:ph idx="13" type="subTitle"/>
          </p:nvPr>
        </p:nvSpPr>
        <p:spPr>
          <a:xfrm>
            <a:off x="1732650" y="3571233"/>
            <a:ext cx="1160700" cy="12225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accent1"/>
              </a:buClr>
              <a:buSzPts val="3200"/>
              <a:buNone/>
              <a:defRPr b="1" sz="3200">
                <a:solidFill>
                  <a:schemeClr val="accent1"/>
                </a:solidFill>
              </a:defRPr>
            </a:lvl1pPr>
            <a:lvl2pPr lvl="1" algn="ctr">
              <a:spcBef>
                <a:spcPts val="0"/>
              </a:spcBef>
              <a:spcAft>
                <a:spcPts val="0"/>
              </a:spcAft>
              <a:buClr>
                <a:schemeClr val="accent1"/>
              </a:buClr>
              <a:buSzPts val="3200"/>
              <a:buNone/>
              <a:defRPr b="1" sz="3200">
                <a:solidFill>
                  <a:schemeClr val="accent1"/>
                </a:solidFill>
              </a:defRPr>
            </a:lvl2pPr>
            <a:lvl3pPr lvl="2" algn="ctr">
              <a:spcBef>
                <a:spcPts val="0"/>
              </a:spcBef>
              <a:spcAft>
                <a:spcPts val="0"/>
              </a:spcAft>
              <a:buClr>
                <a:schemeClr val="accent1"/>
              </a:buClr>
              <a:buSzPts val="3200"/>
              <a:buNone/>
              <a:defRPr b="1" sz="3200">
                <a:solidFill>
                  <a:schemeClr val="accent1"/>
                </a:solidFill>
              </a:defRPr>
            </a:lvl3pPr>
            <a:lvl4pPr lvl="3" algn="ctr">
              <a:spcBef>
                <a:spcPts val="0"/>
              </a:spcBef>
              <a:spcAft>
                <a:spcPts val="0"/>
              </a:spcAft>
              <a:buClr>
                <a:schemeClr val="accent1"/>
              </a:buClr>
              <a:buSzPts val="3200"/>
              <a:buNone/>
              <a:defRPr b="1" sz="3200">
                <a:solidFill>
                  <a:schemeClr val="accent1"/>
                </a:solidFill>
              </a:defRPr>
            </a:lvl4pPr>
            <a:lvl5pPr lvl="4" algn="ctr">
              <a:spcBef>
                <a:spcPts val="0"/>
              </a:spcBef>
              <a:spcAft>
                <a:spcPts val="0"/>
              </a:spcAft>
              <a:buClr>
                <a:schemeClr val="accent1"/>
              </a:buClr>
              <a:buSzPts val="3200"/>
              <a:buNone/>
              <a:defRPr b="1" sz="3200">
                <a:solidFill>
                  <a:schemeClr val="accent1"/>
                </a:solidFill>
              </a:defRPr>
            </a:lvl5pPr>
            <a:lvl6pPr lvl="5" algn="ctr">
              <a:spcBef>
                <a:spcPts val="0"/>
              </a:spcBef>
              <a:spcAft>
                <a:spcPts val="0"/>
              </a:spcAft>
              <a:buClr>
                <a:schemeClr val="accent1"/>
              </a:buClr>
              <a:buSzPts val="3200"/>
              <a:buNone/>
              <a:defRPr b="1" sz="3200">
                <a:solidFill>
                  <a:schemeClr val="accent1"/>
                </a:solidFill>
              </a:defRPr>
            </a:lvl6pPr>
            <a:lvl7pPr lvl="6" algn="ctr">
              <a:spcBef>
                <a:spcPts val="0"/>
              </a:spcBef>
              <a:spcAft>
                <a:spcPts val="0"/>
              </a:spcAft>
              <a:buClr>
                <a:schemeClr val="accent1"/>
              </a:buClr>
              <a:buSzPts val="3200"/>
              <a:buNone/>
              <a:defRPr b="1" sz="3200">
                <a:solidFill>
                  <a:schemeClr val="accent1"/>
                </a:solidFill>
              </a:defRPr>
            </a:lvl7pPr>
            <a:lvl8pPr lvl="7" algn="ctr">
              <a:spcBef>
                <a:spcPts val="0"/>
              </a:spcBef>
              <a:spcAft>
                <a:spcPts val="0"/>
              </a:spcAft>
              <a:buClr>
                <a:schemeClr val="accent1"/>
              </a:buClr>
              <a:buSzPts val="3200"/>
              <a:buNone/>
              <a:defRPr b="1" sz="3200">
                <a:solidFill>
                  <a:schemeClr val="accent1"/>
                </a:solidFill>
              </a:defRPr>
            </a:lvl8pPr>
            <a:lvl9pPr lvl="8" algn="ctr">
              <a:spcBef>
                <a:spcPts val="0"/>
              </a:spcBef>
              <a:spcAft>
                <a:spcPts val="0"/>
              </a:spcAft>
              <a:buClr>
                <a:schemeClr val="accent1"/>
              </a:buClr>
              <a:buSzPts val="3200"/>
              <a:buNone/>
              <a:defRPr b="1" sz="3200">
                <a:solidFill>
                  <a:schemeClr val="accent1"/>
                </a:solidFill>
              </a:defRPr>
            </a:lvl9pPr>
          </a:lstStyle>
          <a:p/>
        </p:txBody>
      </p:sp>
      <p:sp>
        <p:nvSpPr>
          <p:cNvPr id="338" name="Google Shape;338;p57"/>
          <p:cNvSpPr txBox="1"/>
          <p:nvPr>
            <p:ph idx="14" type="subTitle"/>
          </p:nvPr>
        </p:nvSpPr>
        <p:spPr>
          <a:xfrm>
            <a:off x="5515850" y="3571233"/>
            <a:ext cx="1160700" cy="12225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accent1"/>
              </a:buClr>
              <a:buSzPts val="3200"/>
              <a:buNone/>
              <a:defRPr b="1" sz="3200">
                <a:solidFill>
                  <a:schemeClr val="accent1"/>
                </a:solidFill>
              </a:defRPr>
            </a:lvl1pPr>
            <a:lvl2pPr lvl="1" algn="ctr">
              <a:spcBef>
                <a:spcPts val="0"/>
              </a:spcBef>
              <a:spcAft>
                <a:spcPts val="0"/>
              </a:spcAft>
              <a:buClr>
                <a:schemeClr val="accent1"/>
              </a:buClr>
              <a:buSzPts val="3200"/>
              <a:buNone/>
              <a:defRPr b="1" sz="3200">
                <a:solidFill>
                  <a:schemeClr val="accent1"/>
                </a:solidFill>
              </a:defRPr>
            </a:lvl2pPr>
            <a:lvl3pPr lvl="2" algn="ctr">
              <a:spcBef>
                <a:spcPts val="0"/>
              </a:spcBef>
              <a:spcAft>
                <a:spcPts val="0"/>
              </a:spcAft>
              <a:buClr>
                <a:schemeClr val="accent1"/>
              </a:buClr>
              <a:buSzPts val="3200"/>
              <a:buNone/>
              <a:defRPr b="1" sz="3200">
                <a:solidFill>
                  <a:schemeClr val="accent1"/>
                </a:solidFill>
              </a:defRPr>
            </a:lvl3pPr>
            <a:lvl4pPr lvl="3" algn="ctr">
              <a:spcBef>
                <a:spcPts val="0"/>
              </a:spcBef>
              <a:spcAft>
                <a:spcPts val="0"/>
              </a:spcAft>
              <a:buClr>
                <a:schemeClr val="accent1"/>
              </a:buClr>
              <a:buSzPts val="3200"/>
              <a:buNone/>
              <a:defRPr b="1" sz="3200">
                <a:solidFill>
                  <a:schemeClr val="accent1"/>
                </a:solidFill>
              </a:defRPr>
            </a:lvl4pPr>
            <a:lvl5pPr lvl="4" algn="ctr">
              <a:spcBef>
                <a:spcPts val="0"/>
              </a:spcBef>
              <a:spcAft>
                <a:spcPts val="0"/>
              </a:spcAft>
              <a:buClr>
                <a:schemeClr val="accent1"/>
              </a:buClr>
              <a:buSzPts val="3200"/>
              <a:buNone/>
              <a:defRPr b="1" sz="3200">
                <a:solidFill>
                  <a:schemeClr val="accent1"/>
                </a:solidFill>
              </a:defRPr>
            </a:lvl5pPr>
            <a:lvl6pPr lvl="5" algn="ctr">
              <a:spcBef>
                <a:spcPts val="0"/>
              </a:spcBef>
              <a:spcAft>
                <a:spcPts val="0"/>
              </a:spcAft>
              <a:buClr>
                <a:schemeClr val="accent1"/>
              </a:buClr>
              <a:buSzPts val="3200"/>
              <a:buNone/>
              <a:defRPr b="1" sz="3200">
                <a:solidFill>
                  <a:schemeClr val="accent1"/>
                </a:solidFill>
              </a:defRPr>
            </a:lvl6pPr>
            <a:lvl7pPr lvl="6" algn="ctr">
              <a:spcBef>
                <a:spcPts val="0"/>
              </a:spcBef>
              <a:spcAft>
                <a:spcPts val="0"/>
              </a:spcAft>
              <a:buClr>
                <a:schemeClr val="accent1"/>
              </a:buClr>
              <a:buSzPts val="3200"/>
              <a:buNone/>
              <a:defRPr b="1" sz="3200">
                <a:solidFill>
                  <a:schemeClr val="accent1"/>
                </a:solidFill>
              </a:defRPr>
            </a:lvl7pPr>
            <a:lvl8pPr lvl="7" algn="ctr">
              <a:spcBef>
                <a:spcPts val="0"/>
              </a:spcBef>
              <a:spcAft>
                <a:spcPts val="0"/>
              </a:spcAft>
              <a:buClr>
                <a:schemeClr val="accent1"/>
              </a:buClr>
              <a:buSzPts val="3200"/>
              <a:buNone/>
              <a:defRPr b="1" sz="3200">
                <a:solidFill>
                  <a:schemeClr val="accent1"/>
                </a:solidFill>
              </a:defRPr>
            </a:lvl8pPr>
            <a:lvl9pPr lvl="8" algn="ctr">
              <a:spcBef>
                <a:spcPts val="0"/>
              </a:spcBef>
              <a:spcAft>
                <a:spcPts val="0"/>
              </a:spcAft>
              <a:buClr>
                <a:schemeClr val="accent1"/>
              </a:buClr>
              <a:buSzPts val="3200"/>
              <a:buNone/>
              <a:defRPr b="1" sz="3200">
                <a:solidFill>
                  <a:schemeClr val="accent1"/>
                </a:solidFill>
              </a:defRPr>
            </a:lvl9pPr>
          </a:lstStyle>
          <a:p/>
        </p:txBody>
      </p:sp>
      <p:sp>
        <p:nvSpPr>
          <p:cNvPr id="339" name="Google Shape;339;p57"/>
          <p:cNvSpPr txBox="1"/>
          <p:nvPr>
            <p:ph idx="15" type="subTitle"/>
          </p:nvPr>
        </p:nvSpPr>
        <p:spPr>
          <a:xfrm>
            <a:off x="9218150" y="3571233"/>
            <a:ext cx="1160700" cy="12225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accent1"/>
              </a:buClr>
              <a:buSzPts val="3200"/>
              <a:buNone/>
              <a:defRPr b="1" sz="3200">
                <a:solidFill>
                  <a:schemeClr val="accent1"/>
                </a:solidFill>
              </a:defRPr>
            </a:lvl1pPr>
            <a:lvl2pPr lvl="1" algn="ctr">
              <a:spcBef>
                <a:spcPts val="0"/>
              </a:spcBef>
              <a:spcAft>
                <a:spcPts val="0"/>
              </a:spcAft>
              <a:buClr>
                <a:schemeClr val="accent1"/>
              </a:buClr>
              <a:buSzPts val="3200"/>
              <a:buNone/>
              <a:defRPr b="1" sz="3200">
                <a:solidFill>
                  <a:schemeClr val="accent1"/>
                </a:solidFill>
              </a:defRPr>
            </a:lvl2pPr>
            <a:lvl3pPr lvl="2" algn="ctr">
              <a:spcBef>
                <a:spcPts val="0"/>
              </a:spcBef>
              <a:spcAft>
                <a:spcPts val="0"/>
              </a:spcAft>
              <a:buClr>
                <a:schemeClr val="accent1"/>
              </a:buClr>
              <a:buSzPts val="3200"/>
              <a:buNone/>
              <a:defRPr b="1" sz="3200">
                <a:solidFill>
                  <a:schemeClr val="accent1"/>
                </a:solidFill>
              </a:defRPr>
            </a:lvl3pPr>
            <a:lvl4pPr lvl="3" algn="ctr">
              <a:spcBef>
                <a:spcPts val="0"/>
              </a:spcBef>
              <a:spcAft>
                <a:spcPts val="0"/>
              </a:spcAft>
              <a:buClr>
                <a:schemeClr val="accent1"/>
              </a:buClr>
              <a:buSzPts val="3200"/>
              <a:buNone/>
              <a:defRPr b="1" sz="3200">
                <a:solidFill>
                  <a:schemeClr val="accent1"/>
                </a:solidFill>
              </a:defRPr>
            </a:lvl4pPr>
            <a:lvl5pPr lvl="4" algn="ctr">
              <a:spcBef>
                <a:spcPts val="0"/>
              </a:spcBef>
              <a:spcAft>
                <a:spcPts val="0"/>
              </a:spcAft>
              <a:buClr>
                <a:schemeClr val="accent1"/>
              </a:buClr>
              <a:buSzPts val="3200"/>
              <a:buNone/>
              <a:defRPr b="1" sz="3200">
                <a:solidFill>
                  <a:schemeClr val="accent1"/>
                </a:solidFill>
              </a:defRPr>
            </a:lvl5pPr>
            <a:lvl6pPr lvl="5" algn="ctr">
              <a:spcBef>
                <a:spcPts val="0"/>
              </a:spcBef>
              <a:spcAft>
                <a:spcPts val="0"/>
              </a:spcAft>
              <a:buClr>
                <a:schemeClr val="accent1"/>
              </a:buClr>
              <a:buSzPts val="3200"/>
              <a:buNone/>
              <a:defRPr b="1" sz="3200">
                <a:solidFill>
                  <a:schemeClr val="accent1"/>
                </a:solidFill>
              </a:defRPr>
            </a:lvl6pPr>
            <a:lvl7pPr lvl="6" algn="ctr">
              <a:spcBef>
                <a:spcPts val="0"/>
              </a:spcBef>
              <a:spcAft>
                <a:spcPts val="0"/>
              </a:spcAft>
              <a:buClr>
                <a:schemeClr val="accent1"/>
              </a:buClr>
              <a:buSzPts val="3200"/>
              <a:buNone/>
              <a:defRPr b="1" sz="3200">
                <a:solidFill>
                  <a:schemeClr val="accent1"/>
                </a:solidFill>
              </a:defRPr>
            </a:lvl7pPr>
            <a:lvl8pPr lvl="7" algn="ctr">
              <a:spcBef>
                <a:spcPts val="0"/>
              </a:spcBef>
              <a:spcAft>
                <a:spcPts val="0"/>
              </a:spcAft>
              <a:buClr>
                <a:schemeClr val="accent1"/>
              </a:buClr>
              <a:buSzPts val="3200"/>
              <a:buNone/>
              <a:defRPr b="1" sz="3200">
                <a:solidFill>
                  <a:schemeClr val="accent1"/>
                </a:solidFill>
              </a:defRPr>
            </a:lvl8pPr>
            <a:lvl9pPr lvl="8" algn="ctr">
              <a:spcBef>
                <a:spcPts val="0"/>
              </a:spcBef>
              <a:spcAft>
                <a:spcPts val="0"/>
              </a:spcAft>
              <a:buClr>
                <a:schemeClr val="accent1"/>
              </a:buClr>
              <a:buSzPts val="3200"/>
              <a:buNone/>
              <a:defRPr b="1" sz="3200">
                <a:solidFill>
                  <a:schemeClr val="accent1"/>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6" name="Shape 346"/>
        <p:cNvGrpSpPr/>
        <p:nvPr/>
      </p:nvGrpSpPr>
      <p:grpSpPr>
        <a:xfrm>
          <a:off x="0" y="0"/>
          <a:ext cx="0" cy="0"/>
          <a:chOff x="0" y="0"/>
          <a:chExt cx="0" cy="0"/>
        </a:xfrm>
      </p:grpSpPr>
      <p:sp>
        <p:nvSpPr>
          <p:cNvPr id="347" name="Google Shape;347;p59"/>
          <p:cNvSpPr txBox="1"/>
          <p:nvPr>
            <p:ph type="ctrTitle"/>
          </p:nvPr>
        </p:nvSpPr>
        <p:spPr>
          <a:xfrm>
            <a:off x="1372200" y="2085000"/>
            <a:ext cx="7620000" cy="2688000"/>
          </a:xfrm>
          <a:prstGeom prst="rect">
            <a:avLst/>
          </a:prstGeom>
        </p:spPr>
        <p:txBody>
          <a:bodyPr anchorCtr="0" anchor="ctr" bIns="121900" lIns="121900" spcFirstLastPara="1" rIns="121900" wrap="square" tIns="121900">
            <a:normAutofit/>
          </a:bodyPr>
          <a:lstStyle>
            <a:lvl1pPr lvl="0">
              <a:spcBef>
                <a:spcPts val="0"/>
              </a:spcBef>
              <a:spcAft>
                <a:spcPts val="0"/>
              </a:spcAft>
              <a:buSzPts val="5300"/>
              <a:buFont typeface="Hanken Grotesk"/>
              <a:buNone/>
              <a:defRPr b="1" sz="5300">
                <a:latin typeface="Hanken Grotesk"/>
                <a:ea typeface="Hanken Grotesk"/>
                <a:cs typeface="Hanken Grotesk"/>
                <a:sym typeface="Hanken Grotesk"/>
              </a:defRPr>
            </a:lvl1pPr>
            <a:lvl2pPr lvl="1" algn="ctr">
              <a:spcBef>
                <a:spcPts val="0"/>
              </a:spcBef>
              <a:spcAft>
                <a:spcPts val="0"/>
              </a:spcAft>
              <a:buSzPts val="5300"/>
              <a:buFont typeface="Hanken Grotesk"/>
              <a:buNone/>
              <a:defRPr b="1" sz="5300">
                <a:latin typeface="Hanken Grotesk"/>
                <a:ea typeface="Hanken Grotesk"/>
                <a:cs typeface="Hanken Grotesk"/>
                <a:sym typeface="Hanken Grotesk"/>
              </a:defRPr>
            </a:lvl2pPr>
            <a:lvl3pPr lvl="2" algn="ctr">
              <a:spcBef>
                <a:spcPts val="0"/>
              </a:spcBef>
              <a:spcAft>
                <a:spcPts val="0"/>
              </a:spcAft>
              <a:buSzPts val="5300"/>
              <a:buFont typeface="Hanken Grotesk"/>
              <a:buNone/>
              <a:defRPr b="1" sz="5300">
                <a:latin typeface="Hanken Grotesk"/>
                <a:ea typeface="Hanken Grotesk"/>
                <a:cs typeface="Hanken Grotesk"/>
                <a:sym typeface="Hanken Grotesk"/>
              </a:defRPr>
            </a:lvl3pPr>
            <a:lvl4pPr lvl="3" algn="ctr">
              <a:spcBef>
                <a:spcPts val="0"/>
              </a:spcBef>
              <a:spcAft>
                <a:spcPts val="0"/>
              </a:spcAft>
              <a:buSzPts val="5300"/>
              <a:buFont typeface="Hanken Grotesk"/>
              <a:buNone/>
              <a:defRPr b="1" sz="5300">
                <a:latin typeface="Hanken Grotesk"/>
                <a:ea typeface="Hanken Grotesk"/>
                <a:cs typeface="Hanken Grotesk"/>
                <a:sym typeface="Hanken Grotesk"/>
              </a:defRPr>
            </a:lvl4pPr>
            <a:lvl5pPr lvl="4" algn="ctr">
              <a:spcBef>
                <a:spcPts val="0"/>
              </a:spcBef>
              <a:spcAft>
                <a:spcPts val="0"/>
              </a:spcAft>
              <a:buSzPts val="5300"/>
              <a:buFont typeface="Hanken Grotesk"/>
              <a:buNone/>
              <a:defRPr b="1" sz="5300">
                <a:latin typeface="Hanken Grotesk"/>
                <a:ea typeface="Hanken Grotesk"/>
                <a:cs typeface="Hanken Grotesk"/>
                <a:sym typeface="Hanken Grotesk"/>
              </a:defRPr>
            </a:lvl5pPr>
            <a:lvl6pPr lvl="5" algn="ctr">
              <a:spcBef>
                <a:spcPts val="0"/>
              </a:spcBef>
              <a:spcAft>
                <a:spcPts val="0"/>
              </a:spcAft>
              <a:buSzPts val="5300"/>
              <a:buFont typeface="Hanken Grotesk"/>
              <a:buNone/>
              <a:defRPr b="1" sz="5300">
                <a:latin typeface="Hanken Grotesk"/>
                <a:ea typeface="Hanken Grotesk"/>
                <a:cs typeface="Hanken Grotesk"/>
                <a:sym typeface="Hanken Grotesk"/>
              </a:defRPr>
            </a:lvl6pPr>
            <a:lvl7pPr lvl="6" algn="ctr">
              <a:spcBef>
                <a:spcPts val="0"/>
              </a:spcBef>
              <a:spcAft>
                <a:spcPts val="0"/>
              </a:spcAft>
              <a:buSzPts val="5300"/>
              <a:buFont typeface="Hanken Grotesk"/>
              <a:buNone/>
              <a:defRPr b="1" sz="5300">
                <a:latin typeface="Hanken Grotesk"/>
                <a:ea typeface="Hanken Grotesk"/>
                <a:cs typeface="Hanken Grotesk"/>
                <a:sym typeface="Hanken Grotesk"/>
              </a:defRPr>
            </a:lvl7pPr>
            <a:lvl8pPr lvl="7" algn="ctr">
              <a:spcBef>
                <a:spcPts val="0"/>
              </a:spcBef>
              <a:spcAft>
                <a:spcPts val="0"/>
              </a:spcAft>
              <a:buSzPts val="5300"/>
              <a:buFont typeface="Hanken Grotesk"/>
              <a:buNone/>
              <a:defRPr b="1" sz="5300">
                <a:latin typeface="Hanken Grotesk"/>
                <a:ea typeface="Hanken Grotesk"/>
                <a:cs typeface="Hanken Grotesk"/>
                <a:sym typeface="Hanken Grotesk"/>
              </a:defRPr>
            </a:lvl8pPr>
            <a:lvl9pPr lvl="8" algn="ctr">
              <a:spcBef>
                <a:spcPts val="0"/>
              </a:spcBef>
              <a:spcAft>
                <a:spcPts val="0"/>
              </a:spcAft>
              <a:buSzPts val="5300"/>
              <a:buFont typeface="Hanken Grotesk"/>
              <a:buNone/>
              <a:defRPr b="1" sz="5300">
                <a:latin typeface="Hanken Grotesk"/>
                <a:ea typeface="Hanken Grotesk"/>
                <a:cs typeface="Hanken Grotesk"/>
                <a:sym typeface="Hanken Grotesk"/>
              </a:defRPr>
            </a:lvl9pPr>
          </a:lstStyle>
          <a:p/>
        </p:txBody>
      </p:sp>
      <p:sp>
        <p:nvSpPr>
          <p:cNvPr id="348" name="Google Shape;348;p5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160">
          <p15:clr>
            <a:srgbClr val="E46962"/>
          </p15:clr>
        </p15:guide>
        <p15:guide id="2" pos="576">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spTree>
      <p:nvGrpSpPr>
        <p:cNvPr id="349" name="Shape 349"/>
        <p:cNvGrpSpPr/>
        <p:nvPr/>
      </p:nvGrpSpPr>
      <p:grpSpPr>
        <a:xfrm>
          <a:off x="0" y="0"/>
          <a:ext cx="0" cy="0"/>
          <a:chOff x="0" y="0"/>
          <a:chExt cx="0" cy="0"/>
        </a:xfrm>
      </p:grpSpPr>
      <p:sp>
        <p:nvSpPr>
          <p:cNvPr id="350" name="Google Shape;350;p60"/>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351" name="Google Shape;351;p60"/>
          <p:cNvSpPr txBox="1"/>
          <p:nvPr>
            <p:ph idx="1" type="body"/>
          </p:nvPr>
        </p:nvSpPr>
        <p:spPr>
          <a:xfrm>
            <a:off x="609600" y="1520000"/>
            <a:ext cx="5486400" cy="45720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a:solidFill>
                  <a:schemeClr val="dk1"/>
                </a:solidFill>
              </a:defRPr>
            </a:lvl1pPr>
            <a:lvl2pPr indent="-361950" lvl="1" marL="914400">
              <a:spcBef>
                <a:spcPts val="1300"/>
              </a:spcBef>
              <a:spcAft>
                <a:spcPts val="0"/>
              </a:spcAft>
              <a:buClr>
                <a:schemeClr val="dk1"/>
              </a:buClr>
              <a:buSzPts val="2100"/>
              <a:buChar char="○"/>
              <a:defRPr sz="2100">
                <a:solidFill>
                  <a:schemeClr val="dk1"/>
                </a:solidFill>
              </a:defRPr>
            </a:lvl2pPr>
            <a:lvl3pPr indent="-361950" lvl="2" marL="1371600">
              <a:spcBef>
                <a:spcPts val="1300"/>
              </a:spcBef>
              <a:spcAft>
                <a:spcPts val="0"/>
              </a:spcAft>
              <a:buClr>
                <a:schemeClr val="dk1"/>
              </a:buClr>
              <a:buSzPts val="2100"/>
              <a:buChar char="■"/>
              <a:defRPr sz="2100">
                <a:solidFill>
                  <a:schemeClr val="dk1"/>
                </a:solidFill>
              </a:defRPr>
            </a:lvl3pPr>
            <a:lvl4pPr indent="-361950" lvl="3" marL="1828800">
              <a:spcBef>
                <a:spcPts val="1300"/>
              </a:spcBef>
              <a:spcAft>
                <a:spcPts val="0"/>
              </a:spcAft>
              <a:buClr>
                <a:schemeClr val="dk1"/>
              </a:buClr>
              <a:buSzPts val="2100"/>
              <a:buChar char="●"/>
              <a:defRPr sz="2100">
                <a:solidFill>
                  <a:schemeClr val="dk1"/>
                </a:solidFill>
              </a:defRPr>
            </a:lvl4pPr>
            <a:lvl5pPr indent="-361950" lvl="4" marL="2286000">
              <a:spcBef>
                <a:spcPts val="1300"/>
              </a:spcBef>
              <a:spcAft>
                <a:spcPts val="0"/>
              </a:spcAft>
              <a:buClr>
                <a:schemeClr val="dk1"/>
              </a:buClr>
              <a:buSzPts val="2100"/>
              <a:buChar char="○"/>
              <a:defRPr sz="2100">
                <a:solidFill>
                  <a:schemeClr val="dk1"/>
                </a:solidFill>
              </a:defRPr>
            </a:lvl5pPr>
            <a:lvl6pPr indent="-361950" lvl="5" marL="2743200">
              <a:spcBef>
                <a:spcPts val="1300"/>
              </a:spcBef>
              <a:spcAft>
                <a:spcPts val="0"/>
              </a:spcAft>
              <a:buClr>
                <a:schemeClr val="dk1"/>
              </a:buClr>
              <a:buSzPts val="2100"/>
              <a:buChar char="■"/>
              <a:defRPr sz="2100">
                <a:solidFill>
                  <a:schemeClr val="dk1"/>
                </a:solidFill>
              </a:defRPr>
            </a:lvl6pPr>
            <a:lvl7pPr indent="-361950" lvl="6" marL="3200400">
              <a:spcBef>
                <a:spcPts val="1300"/>
              </a:spcBef>
              <a:spcAft>
                <a:spcPts val="0"/>
              </a:spcAft>
              <a:buClr>
                <a:schemeClr val="dk1"/>
              </a:buClr>
              <a:buSzPts val="2100"/>
              <a:buChar char="●"/>
              <a:defRPr sz="2100">
                <a:solidFill>
                  <a:schemeClr val="dk1"/>
                </a:solidFill>
              </a:defRPr>
            </a:lvl7pPr>
            <a:lvl8pPr indent="-361950" lvl="7" marL="3657600">
              <a:spcBef>
                <a:spcPts val="1300"/>
              </a:spcBef>
              <a:spcAft>
                <a:spcPts val="0"/>
              </a:spcAft>
              <a:buClr>
                <a:schemeClr val="dk1"/>
              </a:buClr>
              <a:buSzPts val="2100"/>
              <a:buChar char="○"/>
              <a:defRPr sz="2100">
                <a:solidFill>
                  <a:schemeClr val="dk1"/>
                </a:solidFill>
              </a:defRPr>
            </a:lvl8pPr>
            <a:lvl9pPr indent="-361950" lvl="8" marL="4114800">
              <a:spcBef>
                <a:spcPts val="1300"/>
              </a:spcBef>
              <a:spcAft>
                <a:spcPts val="1300"/>
              </a:spcAft>
              <a:buClr>
                <a:schemeClr val="dk1"/>
              </a:buClr>
              <a:buSzPts val="2100"/>
              <a:buChar char="■"/>
              <a:defRPr sz="2100">
                <a:solidFill>
                  <a:schemeClr val="dk1"/>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2_1">
    <p:spTree>
      <p:nvGrpSpPr>
        <p:cNvPr id="352" name="Shape 352"/>
        <p:cNvGrpSpPr/>
        <p:nvPr/>
      </p:nvGrpSpPr>
      <p:grpSpPr>
        <a:xfrm>
          <a:off x="0" y="0"/>
          <a:ext cx="0" cy="0"/>
          <a:chOff x="0" y="0"/>
          <a:chExt cx="0" cy="0"/>
        </a:xfrm>
      </p:grpSpPr>
      <p:sp>
        <p:nvSpPr>
          <p:cNvPr id="353" name="Google Shape;353;p61"/>
          <p:cNvSpPr txBox="1"/>
          <p:nvPr>
            <p:ph type="title"/>
          </p:nvPr>
        </p:nvSpPr>
        <p:spPr>
          <a:xfrm>
            <a:off x="549267" y="457200"/>
            <a:ext cx="11093700" cy="7635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1pPr>
            <a:lvl2pPr lvl="1">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2pPr>
            <a:lvl3pPr lvl="2">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3pPr>
            <a:lvl4pPr lvl="3">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4pPr>
            <a:lvl5pPr lvl="4">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5pPr>
            <a:lvl6pPr lvl="5">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6pPr>
            <a:lvl7pPr lvl="6">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7pPr>
            <a:lvl8pPr lvl="7">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8pPr>
            <a:lvl9pPr lvl="8">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us Light 1">
  <p:cSld name="CUSTOM_2_1_1">
    <p:spTree>
      <p:nvGrpSpPr>
        <p:cNvPr id="354" name="Shape 354"/>
        <p:cNvGrpSpPr/>
        <p:nvPr/>
      </p:nvGrpSpPr>
      <p:grpSpPr>
        <a:xfrm>
          <a:off x="0" y="0"/>
          <a:ext cx="0" cy="0"/>
          <a:chOff x="0" y="0"/>
          <a:chExt cx="0" cy="0"/>
        </a:xfrm>
      </p:grpSpPr>
      <p:sp>
        <p:nvSpPr>
          <p:cNvPr id="355" name="Google Shape;355;p62"/>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356" name="Google Shape;356;p62"/>
          <p:cNvSpPr txBox="1"/>
          <p:nvPr>
            <p:ph idx="1" type="subTitle"/>
          </p:nvPr>
        </p:nvSpPr>
        <p:spPr>
          <a:xfrm>
            <a:off x="609600" y="1522733"/>
            <a:ext cx="7359300" cy="5889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3">
    <p:spTree>
      <p:nvGrpSpPr>
        <p:cNvPr id="357" name="Shape 357"/>
        <p:cNvGrpSpPr/>
        <p:nvPr/>
      </p:nvGrpSpPr>
      <p:grpSpPr>
        <a:xfrm>
          <a:off x="0" y="0"/>
          <a:ext cx="0" cy="0"/>
          <a:chOff x="0" y="0"/>
          <a:chExt cx="0" cy="0"/>
        </a:xfrm>
      </p:grpSpPr>
      <p:sp>
        <p:nvSpPr>
          <p:cNvPr id="358" name="Google Shape;358;p63"/>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359" name="Google Shape;359;p63"/>
          <p:cNvSpPr txBox="1"/>
          <p:nvPr>
            <p:ph idx="1" type="body"/>
          </p:nvPr>
        </p:nvSpPr>
        <p:spPr>
          <a:xfrm>
            <a:off x="609600" y="1520000"/>
            <a:ext cx="10972800" cy="45720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a:solidFill>
                  <a:schemeClr val="dk1"/>
                </a:solidFill>
              </a:defRPr>
            </a:lvl1pPr>
            <a:lvl2pPr indent="-361950" lvl="1" marL="914400">
              <a:spcBef>
                <a:spcPts val="1300"/>
              </a:spcBef>
              <a:spcAft>
                <a:spcPts val="0"/>
              </a:spcAft>
              <a:buClr>
                <a:schemeClr val="dk1"/>
              </a:buClr>
              <a:buSzPts val="2100"/>
              <a:buChar char="○"/>
              <a:defRPr sz="2100">
                <a:solidFill>
                  <a:schemeClr val="dk1"/>
                </a:solidFill>
              </a:defRPr>
            </a:lvl2pPr>
            <a:lvl3pPr indent="-361950" lvl="2" marL="1371600">
              <a:spcBef>
                <a:spcPts val="1300"/>
              </a:spcBef>
              <a:spcAft>
                <a:spcPts val="0"/>
              </a:spcAft>
              <a:buClr>
                <a:schemeClr val="dk1"/>
              </a:buClr>
              <a:buSzPts val="2100"/>
              <a:buChar char="■"/>
              <a:defRPr sz="2100">
                <a:solidFill>
                  <a:schemeClr val="dk1"/>
                </a:solidFill>
              </a:defRPr>
            </a:lvl3pPr>
            <a:lvl4pPr indent="-361950" lvl="3" marL="1828800">
              <a:spcBef>
                <a:spcPts val="1300"/>
              </a:spcBef>
              <a:spcAft>
                <a:spcPts val="0"/>
              </a:spcAft>
              <a:buClr>
                <a:schemeClr val="dk1"/>
              </a:buClr>
              <a:buSzPts val="2100"/>
              <a:buChar char="●"/>
              <a:defRPr sz="2100">
                <a:solidFill>
                  <a:schemeClr val="dk1"/>
                </a:solidFill>
              </a:defRPr>
            </a:lvl4pPr>
            <a:lvl5pPr indent="-361950" lvl="4" marL="2286000">
              <a:spcBef>
                <a:spcPts val="1300"/>
              </a:spcBef>
              <a:spcAft>
                <a:spcPts val="0"/>
              </a:spcAft>
              <a:buClr>
                <a:schemeClr val="dk1"/>
              </a:buClr>
              <a:buSzPts val="2100"/>
              <a:buChar char="○"/>
              <a:defRPr sz="2100">
                <a:solidFill>
                  <a:schemeClr val="dk1"/>
                </a:solidFill>
              </a:defRPr>
            </a:lvl5pPr>
            <a:lvl6pPr indent="-361950" lvl="5" marL="2743200">
              <a:spcBef>
                <a:spcPts val="1300"/>
              </a:spcBef>
              <a:spcAft>
                <a:spcPts val="0"/>
              </a:spcAft>
              <a:buClr>
                <a:schemeClr val="dk1"/>
              </a:buClr>
              <a:buSzPts val="2100"/>
              <a:buChar char="■"/>
              <a:defRPr sz="2100">
                <a:solidFill>
                  <a:schemeClr val="dk1"/>
                </a:solidFill>
              </a:defRPr>
            </a:lvl6pPr>
            <a:lvl7pPr indent="-361950" lvl="6" marL="3200400">
              <a:spcBef>
                <a:spcPts val="1300"/>
              </a:spcBef>
              <a:spcAft>
                <a:spcPts val="0"/>
              </a:spcAft>
              <a:buClr>
                <a:schemeClr val="dk1"/>
              </a:buClr>
              <a:buSzPts val="2100"/>
              <a:buChar char="●"/>
              <a:defRPr sz="2100">
                <a:solidFill>
                  <a:schemeClr val="dk1"/>
                </a:solidFill>
              </a:defRPr>
            </a:lvl7pPr>
            <a:lvl8pPr indent="-361950" lvl="7" marL="3657600">
              <a:spcBef>
                <a:spcPts val="1300"/>
              </a:spcBef>
              <a:spcAft>
                <a:spcPts val="0"/>
              </a:spcAft>
              <a:buClr>
                <a:schemeClr val="dk1"/>
              </a:buClr>
              <a:buSzPts val="2100"/>
              <a:buChar char="○"/>
              <a:defRPr sz="2100">
                <a:solidFill>
                  <a:schemeClr val="dk1"/>
                </a:solidFill>
              </a:defRPr>
            </a:lvl8pPr>
            <a:lvl9pPr indent="-361950" lvl="8" marL="4114800">
              <a:spcBef>
                <a:spcPts val="1300"/>
              </a:spcBef>
              <a:spcAft>
                <a:spcPts val="1300"/>
              </a:spcAft>
              <a:buClr>
                <a:schemeClr val="dk1"/>
              </a:buClr>
              <a:buSzPts val="2100"/>
              <a:buChar char="■"/>
              <a:defRPr sz="21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0" name="Google Shape;30;p7"/>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1" name="Google Shape;31;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1">
  <p:cSld name="CUSTOM_3_2">
    <p:spTree>
      <p:nvGrpSpPr>
        <p:cNvPr id="360" name="Shape 360"/>
        <p:cNvGrpSpPr/>
        <p:nvPr/>
      </p:nvGrpSpPr>
      <p:grpSpPr>
        <a:xfrm>
          <a:off x="0" y="0"/>
          <a:ext cx="0" cy="0"/>
          <a:chOff x="0" y="0"/>
          <a:chExt cx="0" cy="0"/>
        </a:xfrm>
      </p:grpSpPr>
      <p:sp>
        <p:nvSpPr>
          <p:cNvPr id="361" name="Google Shape;361;p64"/>
          <p:cNvSpPr txBox="1"/>
          <p:nvPr>
            <p:ph idx="1" type="body"/>
          </p:nvPr>
        </p:nvSpPr>
        <p:spPr>
          <a:xfrm>
            <a:off x="1831967" y="3148389"/>
            <a:ext cx="79275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362" name="Google Shape;362;p64"/>
          <p:cNvSpPr txBox="1"/>
          <p:nvPr>
            <p:ph idx="2" type="body"/>
          </p:nvPr>
        </p:nvSpPr>
        <p:spPr>
          <a:xfrm>
            <a:off x="1831967" y="4776795"/>
            <a:ext cx="79275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363" name="Google Shape;363;p64"/>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364" name="Google Shape;364;p64"/>
          <p:cNvSpPr txBox="1"/>
          <p:nvPr>
            <p:ph idx="3" type="body"/>
          </p:nvPr>
        </p:nvSpPr>
        <p:spPr>
          <a:xfrm>
            <a:off x="1831967" y="1520000"/>
            <a:ext cx="79275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1 1">
  <p:cSld name="CUSTOM_3_2_3">
    <p:spTree>
      <p:nvGrpSpPr>
        <p:cNvPr id="365" name="Shape 365"/>
        <p:cNvGrpSpPr/>
        <p:nvPr/>
      </p:nvGrpSpPr>
      <p:grpSpPr>
        <a:xfrm>
          <a:off x="0" y="0"/>
          <a:ext cx="0" cy="0"/>
          <a:chOff x="0" y="0"/>
          <a:chExt cx="0" cy="0"/>
        </a:xfrm>
      </p:grpSpPr>
      <p:sp>
        <p:nvSpPr>
          <p:cNvPr id="366" name="Google Shape;366;p65"/>
          <p:cNvSpPr txBox="1"/>
          <p:nvPr>
            <p:ph idx="1" type="body"/>
          </p:nvPr>
        </p:nvSpPr>
        <p:spPr>
          <a:xfrm>
            <a:off x="609600" y="3148391"/>
            <a:ext cx="91500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367" name="Google Shape;367;p65"/>
          <p:cNvSpPr txBox="1"/>
          <p:nvPr>
            <p:ph idx="2" type="body"/>
          </p:nvPr>
        </p:nvSpPr>
        <p:spPr>
          <a:xfrm>
            <a:off x="609600" y="4776799"/>
            <a:ext cx="91500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368" name="Google Shape;368;p65"/>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369" name="Google Shape;369;p65"/>
          <p:cNvSpPr txBox="1"/>
          <p:nvPr>
            <p:ph idx="3" type="body"/>
          </p:nvPr>
        </p:nvSpPr>
        <p:spPr>
          <a:xfrm>
            <a:off x="609600" y="1520000"/>
            <a:ext cx="91500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3">
  <p:cSld name="CUSTOM_3_2_2">
    <p:spTree>
      <p:nvGrpSpPr>
        <p:cNvPr id="370" name="Shape 370"/>
        <p:cNvGrpSpPr/>
        <p:nvPr/>
      </p:nvGrpSpPr>
      <p:grpSpPr>
        <a:xfrm>
          <a:off x="0" y="0"/>
          <a:ext cx="0" cy="0"/>
          <a:chOff x="0" y="0"/>
          <a:chExt cx="0" cy="0"/>
        </a:xfrm>
      </p:grpSpPr>
      <p:sp>
        <p:nvSpPr>
          <p:cNvPr id="371" name="Google Shape;371;p66"/>
          <p:cNvSpPr txBox="1"/>
          <p:nvPr>
            <p:ph idx="1" type="body"/>
          </p:nvPr>
        </p:nvSpPr>
        <p:spPr>
          <a:xfrm>
            <a:off x="1831967" y="3148389"/>
            <a:ext cx="79275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372" name="Google Shape;372;p66"/>
          <p:cNvSpPr txBox="1"/>
          <p:nvPr>
            <p:ph idx="2" type="body"/>
          </p:nvPr>
        </p:nvSpPr>
        <p:spPr>
          <a:xfrm>
            <a:off x="1831967" y="4776795"/>
            <a:ext cx="79275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373" name="Google Shape;373;p66"/>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374" name="Google Shape;374;p66"/>
          <p:cNvSpPr txBox="1"/>
          <p:nvPr>
            <p:ph idx="3" type="body"/>
          </p:nvPr>
        </p:nvSpPr>
        <p:spPr>
          <a:xfrm>
            <a:off x="1831967" y="1520000"/>
            <a:ext cx="79275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2">
  <p:cSld name="CUSTOM_3_2_1">
    <p:spTree>
      <p:nvGrpSpPr>
        <p:cNvPr id="375" name="Shape 375"/>
        <p:cNvGrpSpPr/>
        <p:nvPr/>
      </p:nvGrpSpPr>
      <p:grpSpPr>
        <a:xfrm>
          <a:off x="0" y="0"/>
          <a:ext cx="0" cy="0"/>
          <a:chOff x="0" y="0"/>
          <a:chExt cx="0" cy="0"/>
        </a:xfrm>
      </p:grpSpPr>
      <p:sp>
        <p:nvSpPr>
          <p:cNvPr id="376" name="Google Shape;376;p67"/>
          <p:cNvSpPr txBox="1"/>
          <p:nvPr>
            <p:ph idx="1" type="body"/>
          </p:nvPr>
        </p:nvSpPr>
        <p:spPr>
          <a:xfrm>
            <a:off x="609600" y="2143900"/>
            <a:ext cx="3474900" cy="2909700"/>
          </a:xfrm>
          <a:prstGeom prst="rect">
            <a:avLst/>
          </a:prstGeom>
          <a:noFill/>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377" name="Google Shape;377;p67"/>
          <p:cNvSpPr txBox="1"/>
          <p:nvPr>
            <p:ph idx="2" type="body"/>
          </p:nvPr>
        </p:nvSpPr>
        <p:spPr>
          <a:xfrm>
            <a:off x="4316000" y="2143900"/>
            <a:ext cx="3474900" cy="2909700"/>
          </a:xfrm>
          <a:prstGeom prst="rect">
            <a:avLst/>
          </a:prstGeom>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378" name="Google Shape;378;p67"/>
          <p:cNvSpPr txBox="1"/>
          <p:nvPr>
            <p:ph idx="3" type="body"/>
          </p:nvPr>
        </p:nvSpPr>
        <p:spPr>
          <a:xfrm>
            <a:off x="8022400" y="2143900"/>
            <a:ext cx="3474900" cy="2909700"/>
          </a:xfrm>
          <a:prstGeom prst="rect">
            <a:avLst/>
          </a:prstGeom>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379" name="Google Shape;379;p67"/>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4">
    <p:bg>
      <p:bgPr>
        <a:solidFill>
          <a:schemeClr val="lt2"/>
        </a:solidFill>
      </p:bgPr>
    </p:bg>
    <p:spTree>
      <p:nvGrpSpPr>
        <p:cNvPr id="380" name="Shape 380"/>
        <p:cNvGrpSpPr/>
        <p:nvPr/>
      </p:nvGrpSpPr>
      <p:grpSpPr>
        <a:xfrm>
          <a:off x="0" y="0"/>
          <a:ext cx="0" cy="0"/>
          <a:chOff x="0" y="0"/>
          <a:chExt cx="0" cy="0"/>
        </a:xfrm>
      </p:grpSpPr>
      <p:sp>
        <p:nvSpPr>
          <p:cNvPr id="381" name="Google Shape;381;p68"/>
          <p:cNvSpPr txBox="1"/>
          <p:nvPr>
            <p:ph type="title"/>
          </p:nvPr>
        </p:nvSpPr>
        <p:spPr>
          <a:xfrm>
            <a:off x="609600" y="597408"/>
            <a:ext cx="10972800" cy="768000"/>
          </a:xfrm>
          <a:prstGeom prst="rect">
            <a:avLst/>
          </a:prstGeom>
        </p:spPr>
        <p:txBody>
          <a:bodyPr anchorCtr="0" anchor="t" bIns="121900" lIns="121900" spcFirstLastPara="1" rIns="121900" wrap="square" tIns="121900">
            <a:norm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382" name="Google Shape;382;p68"/>
          <p:cNvSpPr/>
          <p:nvPr/>
        </p:nvSpPr>
        <p:spPr>
          <a:xfrm>
            <a:off x="609600" y="1964900"/>
            <a:ext cx="3474900" cy="3842700"/>
          </a:xfrm>
          <a:prstGeom prst="rect">
            <a:avLst/>
          </a:prstGeom>
          <a:solidFill>
            <a:schemeClr val="lt1"/>
          </a:solidFill>
          <a:ln cap="flat" cmpd="sng" w="12700">
            <a:solidFill>
              <a:srgbClr val="FFFFFF">
                <a:alpha val="4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rgbClr val="FFFFFF"/>
              </a:solidFill>
              <a:latin typeface="Calibri"/>
              <a:ea typeface="Calibri"/>
              <a:cs typeface="Calibri"/>
              <a:sym typeface="Calibri"/>
            </a:endParaRPr>
          </a:p>
        </p:txBody>
      </p:sp>
      <p:sp>
        <p:nvSpPr>
          <p:cNvPr id="383" name="Google Shape;383;p68"/>
          <p:cNvSpPr/>
          <p:nvPr/>
        </p:nvSpPr>
        <p:spPr>
          <a:xfrm>
            <a:off x="4316000" y="1964900"/>
            <a:ext cx="3474900" cy="3842700"/>
          </a:xfrm>
          <a:prstGeom prst="rect">
            <a:avLst/>
          </a:prstGeom>
          <a:solidFill>
            <a:schemeClr val="lt1"/>
          </a:solidFill>
          <a:ln cap="flat" cmpd="sng" w="12700">
            <a:solidFill>
              <a:srgbClr val="FFFFFF">
                <a:alpha val="4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rgbClr val="FFFFFF"/>
              </a:solidFill>
              <a:latin typeface="Calibri"/>
              <a:ea typeface="Calibri"/>
              <a:cs typeface="Calibri"/>
              <a:sym typeface="Calibri"/>
            </a:endParaRPr>
          </a:p>
        </p:txBody>
      </p:sp>
      <p:sp>
        <p:nvSpPr>
          <p:cNvPr id="384" name="Google Shape;384;p68"/>
          <p:cNvSpPr/>
          <p:nvPr/>
        </p:nvSpPr>
        <p:spPr>
          <a:xfrm>
            <a:off x="8022400" y="1964900"/>
            <a:ext cx="3474900" cy="3842700"/>
          </a:xfrm>
          <a:prstGeom prst="rect">
            <a:avLst/>
          </a:prstGeom>
          <a:solidFill>
            <a:schemeClr val="lt1"/>
          </a:solidFill>
          <a:ln cap="flat" cmpd="sng" w="12700">
            <a:solidFill>
              <a:srgbClr val="FFFFFF">
                <a:alpha val="498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rgbClr val="FFFFFF"/>
              </a:solidFill>
              <a:latin typeface="Calibri"/>
              <a:ea typeface="Calibri"/>
              <a:cs typeface="Calibri"/>
              <a:sym typeface="Calibri"/>
            </a:endParaRPr>
          </a:p>
        </p:txBody>
      </p:sp>
      <p:cxnSp>
        <p:nvCxnSpPr>
          <p:cNvPr id="385" name="Google Shape;385;p68"/>
          <p:cNvCxnSpPr/>
          <p:nvPr/>
        </p:nvCxnSpPr>
        <p:spPr>
          <a:xfrm flipH="1" rot="10800000">
            <a:off x="609600" y="5791300"/>
            <a:ext cx="3474900" cy="2700"/>
          </a:xfrm>
          <a:prstGeom prst="straightConnector1">
            <a:avLst/>
          </a:prstGeom>
          <a:noFill/>
          <a:ln cap="flat" cmpd="sng" w="38100">
            <a:solidFill>
              <a:schemeClr val="accent1"/>
            </a:solidFill>
            <a:prstDash val="solid"/>
            <a:round/>
            <a:headEnd len="med" w="med" type="none"/>
            <a:tailEnd len="med" w="med" type="none"/>
          </a:ln>
        </p:spPr>
      </p:cxnSp>
      <p:cxnSp>
        <p:nvCxnSpPr>
          <p:cNvPr id="386" name="Google Shape;386;p68"/>
          <p:cNvCxnSpPr/>
          <p:nvPr/>
        </p:nvCxnSpPr>
        <p:spPr>
          <a:xfrm flipH="1" rot="10800000">
            <a:off x="4316000" y="5791300"/>
            <a:ext cx="3474900" cy="2700"/>
          </a:xfrm>
          <a:prstGeom prst="straightConnector1">
            <a:avLst/>
          </a:prstGeom>
          <a:noFill/>
          <a:ln cap="flat" cmpd="sng" w="38100">
            <a:solidFill>
              <a:schemeClr val="accent3"/>
            </a:solidFill>
            <a:prstDash val="solid"/>
            <a:round/>
            <a:headEnd len="med" w="med" type="none"/>
            <a:tailEnd len="med" w="med" type="none"/>
          </a:ln>
        </p:spPr>
      </p:cxnSp>
      <p:cxnSp>
        <p:nvCxnSpPr>
          <p:cNvPr id="387" name="Google Shape;387;p68"/>
          <p:cNvCxnSpPr/>
          <p:nvPr/>
        </p:nvCxnSpPr>
        <p:spPr>
          <a:xfrm flipH="1" rot="10800000">
            <a:off x="8022400" y="5791300"/>
            <a:ext cx="3474900" cy="2700"/>
          </a:xfrm>
          <a:prstGeom prst="straightConnector1">
            <a:avLst/>
          </a:prstGeom>
          <a:noFill/>
          <a:ln cap="flat" cmpd="sng" w="38100">
            <a:solidFill>
              <a:schemeClr val="accent2"/>
            </a:solidFill>
            <a:prstDash val="solid"/>
            <a:round/>
            <a:headEnd len="med" w="med" type="none"/>
            <a:tailEnd len="med" w="med" type="none"/>
          </a:ln>
        </p:spPr>
      </p:cxnSp>
      <p:sp>
        <p:nvSpPr>
          <p:cNvPr id="388" name="Google Shape;388;p68"/>
          <p:cNvSpPr txBox="1"/>
          <p:nvPr>
            <p:ph idx="1" type="body"/>
          </p:nvPr>
        </p:nvSpPr>
        <p:spPr>
          <a:xfrm>
            <a:off x="609600" y="1962912"/>
            <a:ext cx="3474900" cy="3824100"/>
          </a:xfrm>
          <a:prstGeom prst="rect">
            <a:avLst/>
          </a:prstGeom>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389" name="Google Shape;389;p68"/>
          <p:cNvSpPr txBox="1"/>
          <p:nvPr>
            <p:ph idx="2" type="body"/>
          </p:nvPr>
        </p:nvSpPr>
        <p:spPr>
          <a:xfrm>
            <a:off x="4316000" y="1962912"/>
            <a:ext cx="3474900" cy="3824100"/>
          </a:xfrm>
          <a:prstGeom prst="rect">
            <a:avLst/>
          </a:prstGeom>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390" name="Google Shape;390;p68"/>
          <p:cNvSpPr txBox="1"/>
          <p:nvPr>
            <p:ph idx="3" type="body"/>
          </p:nvPr>
        </p:nvSpPr>
        <p:spPr>
          <a:xfrm>
            <a:off x="8022400" y="1979431"/>
            <a:ext cx="3474900" cy="3824100"/>
          </a:xfrm>
          <a:prstGeom prst="rect">
            <a:avLst/>
          </a:prstGeom>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6">
  <p:cSld name="CUSTOM_3_2_1_2">
    <p:spTree>
      <p:nvGrpSpPr>
        <p:cNvPr id="391" name="Shape 391"/>
        <p:cNvGrpSpPr/>
        <p:nvPr/>
      </p:nvGrpSpPr>
      <p:grpSpPr>
        <a:xfrm>
          <a:off x="0" y="0"/>
          <a:ext cx="0" cy="0"/>
          <a:chOff x="0" y="0"/>
          <a:chExt cx="0" cy="0"/>
        </a:xfrm>
      </p:grpSpPr>
      <p:sp>
        <p:nvSpPr>
          <p:cNvPr id="392" name="Google Shape;392;p69"/>
          <p:cNvSpPr txBox="1"/>
          <p:nvPr>
            <p:ph idx="1" type="body"/>
          </p:nvPr>
        </p:nvSpPr>
        <p:spPr>
          <a:xfrm>
            <a:off x="609600" y="2143900"/>
            <a:ext cx="3474900" cy="2909700"/>
          </a:xfrm>
          <a:prstGeom prst="rect">
            <a:avLst/>
          </a:prstGeom>
          <a:noFill/>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393" name="Google Shape;393;p69"/>
          <p:cNvSpPr txBox="1"/>
          <p:nvPr>
            <p:ph idx="2" type="body"/>
          </p:nvPr>
        </p:nvSpPr>
        <p:spPr>
          <a:xfrm>
            <a:off x="4316000" y="2143900"/>
            <a:ext cx="3474900" cy="2909700"/>
          </a:xfrm>
          <a:prstGeom prst="rect">
            <a:avLst/>
          </a:prstGeom>
          <a:noFill/>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394" name="Google Shape;394;p69"/>
          <p:cNvSpPr txBox="1"/>
          <p:nvPr>
            <p:ph idx="3" type="body"/>
          </p:nvPr>
        </p:nvSpPr>
        <p:spPr>
          <a:xfrm>
            <a:off x="8022400" y="2143900"/>
            <a:ext cx="3474900" cy="2909700"/>
          </a:xfrm>
          <a:prstGeom prst="rect">
            <a:avLst/>
          </a:prstGeom>
          <a:noFill/>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395" name="Google Shape;395;p69"/>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6 1">
  <p:cSld name="CUSTOM_3_2_1_2_1">
    <p:spTree>
      <p:nvGrpSpPr>
        <p:cNvPr id="396" name="Shape 396"/>
        <p:cNvGrpSpPr/>
        <p:nvPr/>
      </p:nvGrpSpPr>
      <p:grpSpPr>
        <a:xfrm>
          <a:off x="0" y="0"/>
          <a:ext cx="0" cy="0"/>
          <a:chOff x="0" y="0"/>
          <a:chExt cx="0" cy="0"/>
        </a:xfrm>
      </p:grpSpPr>
      <p:sp>
        <p:nvSpPr>
          <p:cNvPr id="397" name="Google Shape;397;p70"/>
          <p:cNvSpPr txBox="1"/>
          <p:nvPr>
            <p:ph idx="1" type="subTitle"/>
          </p:nvPr>
        </p:nvSpPr>
        <p:spPr>
          <a:xfrm>
            <a:off x="4315983" y="2320700"/>
            <a:ext cx="3146400" cy="632700"/>
          </a:xfrm>
          <a:prstGeom prst="rect">
            <a:avLst/>
          </a:prstGeom>
          <a:noFill/>
        </p:spPr>
        <p:txBody>
          <a:bodyPr anchorCtr="0" anchor="ctr" bIns="121900" lIns="121900" spcFirstLastPara="1" rIns="121900" wrap="square" tIns="121900">
            <a:noAutofit/>
          </a:bodyPr>
          <a:lstStyle>
            <a:lvl1pPr lvl="0">
              <a:spcBef>
                <a:spcPts val="0"/>
              </a:spcBef>
              <a:spcAft>
                <a:spcPts val="0"/>
              </a:spcAft>
              <a:buSzPts val="1600"/>
              <a:buNone/>
              <a:defRPr sz="6000">
                <a:solidFill>
                  <a:srgbClr val="B5D6B2"/>
                </a:solidFill>
                <a:latin typeface="Inter Black"/>
                <a:ea typeface="Inter Black"/>
                <a:cs typeface="Inter Black"/>
                <a:sym typeface="Inter Black"/>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398" name="Google Shape;398;p70"/>
          <p:cNvSpPr txBox="1"/>
          <p:nvPr>
            <p:ph idx="2" type="subTitle"/>
          </p:nvPr>
        </p:nvSpPr>
        <p:spPr>
          <a:xfrm>
            <a:off x="8022383" y="2320700"/>
            <a:ext cx="3146400" cy="632700"/>
          </a:xfrm>
          <a:prstGeom prst="rect">
            <a:avLst/>
          </a:prstGeom>
          <a:noFill/>
        </p:spPr>
        <p:txBody>
          <a:bodyPr anchorCtr="0" anchor="ctr" bIns="121900" lIns="121900" spcFirstLastPara="1" rIns="121900" wrap="square" tIns="121900">
            <a:noAutofit/>
          </a:bodyPr>
          <a:lstStyle>
            <a:lvl1pPr lvl="0">
              <a:spcBef>
                <a:spcPts val="0"/>
              </a:spcBef>
              <a:spcAft>
                <a:spcPts val="0"/>
              </a:spcAft>
              <a:buSzPts val="1600"/>
              <a:buNone/>
              <a:defRPr sz="6000">
                <a:solidFill>
                  <a:srgbClr val="B5D6B2"/>
                </a:solidFill>
                <a:latin typeface="Inter Black"/>
                <a:ea typeface="Inter Black"/>
                <a:cs typeface="Inter Black"/>
                <a:sym typeface="Inter Black"/>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399" name="Google Shape;399;p70"/>
          <p:cNvSpPr txBox="1"/>
          <p:nvPr>
            <p:ph idx="3" type="subTitle"/>
          </p:nvPr>
        </p:nvSpPr>
        <p:spPr>
          <a:xfrm>
            <a:off x="609567" y="2320700"/>
            <a:ext cx="3146400" cy="632700"/>
          </a:xfrm>
          <a:prstGeom prst="rect">
            <a:avLst/>
          </a:prstGeom>
          <a:noFill/>
        </p:spPr>
        <p:txBody>
          <a:bodyPr anchorCtr="0" anchor="ctr" bIns="121900" lIns="121900" spcFirstLastPara="1" rIns="121900" wrap="square" tIns="121900">
            <a:noAutofit/>
          </a:bodyPr>
          <a:lstStyle>
            <a:lvl1pPr lvl="0">
              <a:spcBef>
                <a:spcPts val="0"/>
              </a:spcBef>
              <a:spcAft>
                <a:spcPts val="0"/>
              </a:spcAft>
              <a:buSzPts val="1600"/>
              <a:buNone/>
              <a:defRPr sz="6000">
                <a:solidFill>
                  <a:srgbClr val="B5D6B2"/>
                </a:solidFill>
                <a:latin typeface="Inter Black"/>
                <a:ea typeface="Inter Black"/>
                <a:cs typeface="Inter Black"/>
                <a:sym typeface="Inter Black"/>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400" name="Google Shape;400;p70"/>
          <p:cNvSpPr txBox="1"/>
          <p:nvPr>
            <p:ph idx="4" type="body"/>
          </p:nvPr>
        </p:nvSpPr>
        <p:spPr>
          <a:xfrm>
            <a:off x="609600" y="2953500"/>
            <a:ext cx="3474900" cy="2100000"/>
          </a:xfrm>
          <a:prstGeom prst="rect">
            <a:avLst/>
          </a:prstGeom>
          <a:noFill/>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401" name="Google Shape;401;p70"/>
          <p:cNvSpPr txBox="1"/>
          <p:nvPr>
            <p:ph idx="5" type="body"/>
          </p:nvPr>
        </p:nvSpPr>
        <p:spPr>
          <a:xfrm>
            <a:off x="4316000" y="2953500"/>
            <a:ext cx="3474900" cy="2100000"/>
          </a:xfrm>
          <a:prstGeom prst="rect">
            <a:avLst/>
          </a:prstGeom>
          <a:noFill/>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402" name="Google Shape;402;p70"/>
          <p:cNvSpPr txBox="1"/>
          <p:nvPr>
            <p:ph idx="6" type="body"/>
          </p:nvPr>
        </p:nvSpPr>
        <p:spPr>
          <a:xfrm>
            <a:off x="8022400" y="2953500"/>
            <a:ext cx="3474900" cy="2100000"/>
          </a:xfrm>
          <a:prstGeom prst="rect">
            <a:avLst/>
          </a:prstGeom>
          <a:noFill/>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403" name="Google Shape;403;p70"/>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4 1">
  <p:cSld name="CUSTOM_3_2_1_1_2">
    <p:spTree>
      <p:nvGrpSpPr>
        <p:cNvPr id="404" name="Shape 404"/>
        <p:cNvGrpSpPr/>
        <p:nvPr/>
      </p:nvGrpSpPr>
      <p:grpSpPr>
        <a:xfrm>
          <a:off x="0" y="0"/>
          <a:ext cx="0" cy="0"/>
          <a:chOff x="0" y="0"/>
          <a:chExt cx="0" cy="0"/>
        </a:xfrm>
      </p:grpSpPr>
      <p:sp>
        <p:nvSpPr>
          <p:cNvPr id="405" name="Google Shape;405;p71"/>
          <p:cNvSpPr txBox="1"/>
          <p:nvPr>
            <p:ph idx="1" type="body"/>
          </p:nvPr>
        </p:nvSpPr>
        <p:spPr>
          <a:xfrm>
            <a:off x="652200" y="3636700"/>
            <a:ext cx="3474900" cy="2463900"/>
          </a:xfrm>
          <a:prstGeom prst="rect">
            <a:avLst/>
          </a:prstGeom>
        </p:spPr>
        <p:txBody>
          <a:bodyPr anchorCtr="0" anchor="t" bIns="121900" lIns="182875" spcFirstLastPara="1" rIns="182875" wrap="square" tIns="121900">
            <a:normAutofit/>
          </a:bodyPr>
          <a:lstStyle>
            <a:lvl1pPr indent="-330200" lvl="0" marL="457200" algn="ctr">
              <a:spcBef>
                <a:spcPts val="0"/>
              </a:spcBef>
              <a:spcAft>
                <a:spcPts val="0"/>
              </a:spcAft>
              <a:buClr>
                <a:schemeClr val="dk1"/>
              </a:buClr>
              <a:buSzPts val="1600"/>
              <a:buChar char="•"/>
              <a:defRPr sz="1600">
                <a:solidFill>
                  <a:schemeClr val="dk1"/>
                </a:solidFill>
              </a:defRPr>
            </a:lvl1pPr>
            <a:lvl2pPr indent="-330200" lvl="1" marL="914400" algn="ctr">
              <a:spcBef>
                <a:spcPts val="1300"/>
              </a:spcBef>
              <a:spcAft>
                <a:spcPts val="0"/>
              </a:spcAft>
              <a:buClr>
                <a:schemeClr val="dk1"/>
              </a:buClr>
              <a:buSzPts val="1600"/>
              <a:buChar char="○"/>
              <a:defRPr sz="1600">
                <a:solidFill>
                  <a:schemeClr val="dk1"/>
                </a:solidFill>
              </a:defRPr>
            </a:lvl2pPr>
            <a:lvl3pPr indent="-330200" lvl="2" marL="1371600" algn="ctr">
              <a:spcBef>
                <a:spcPts val="1300"/>
              </a:spcBef>
              <a:spcAft>
                <a:spcPts val="0"/>
              </a:spcAft>
              <a:buClr>
                <a:schemeClr val="dk1"/>
              </a:buClr>
              <a:buSzPts val="1600"/>
              <a:buChar char="■"/>
              <a:defRPr sz="1600">
                <a:solidFill>
                  <a:schemeClr val="dk1"/>
                </a:solidFill>
              </a:defRPr>
            </a:lvl3pPr>
            <a:lvl4pPr indent="-330200" lvl="3" marL="1828800" algn="ctr">
              <a:spcBef>
                <a:spcPts val="1300"/>
              </a:spcBef>
              <a:spcAft>
                <a:spcPts val="0"/>
              </a:spcAft>
              <a:buClr>
                <a:schemeClr val="dk1"/>
              </a:buClr>
              <a:buSzPts val="1600"/>
              <a:buChar char="●"/>
              <a:defRPr sz="1600">
                <a:solidFill>
                  <a:schemeClr val="dk1"/>
                </a:solidFill>
              </a:defRPr>
            </a:lvl4pPr>
            <a:lvl5pPr indent="-330200" lvl="4" marL="2286000" algn="ctr">
              <a:spcBef>
                <a:spcPts val="1300"/>
              </a:spcBef>
              <a:spcAft>
                <a:spcPts val="0"/>
              </a:spcAft>
              <a:buClr>
                <a:schemeClr val="dk1"/>
              </a:buClr>
              <a:buSzPts val="1600"/>
              <a:buChar char="○"/>
              <a:defRPr sz="1600">
                <a:solidFill>
                  <a:schemeClr val="dk1"/>
                </a:solidFill>
              </a:defRPr>
            </a:lvl5pPr>
            <a:lvl6pPr indent="-330200" lvl="5" marL="2743200" algn="ctr">
              <a:spcBef>
                <a:spcPts val="1300"/>
              </a:spcBef>
              <a:spcAft>
                <a:spcPts val="0"/>
              </a:spcAft>
              <a:buClr>
                <a:schemeClr val="dk1"/>
              </a:buClr>
              <a:buSzPts val="1600"/>
              <a:buChar char="■"/>
              <a:defRPr sz="1600">
                <a:solidFill>
                  <a:schemeClr val="dk1"/>
                </a:solidFill>
              </a:defRPr>
            </a:lvl6pPr>
            <a:lvl7pPr indent="-330200" lvl="6" marL="3200400" algn="ctr">
              <a:spcBef>
                <a:spcPts val="1300"/>
              </a:spcBef>
              <a:spcAft>
                <a:spcPts val="0"/>
              </a:spcAft>
              <a:buClr>
                <a:schemeClr val="dk1"/>
              </a:buClr>
              <a:buSzPts val="1600"/>
              <a:buChar char="●"/>
              <a:defRPr sz="1600">
                <a:solidFill>
                  <a:schemeClr val="dk1"/>
                </a:solidFill>
              </a:defRPr>
            </a:lvl7pPr>
            <a:lvl8pPr indent="-330200" lvl="7" marL="3657600" algn="ctr">
              <a:spcBef>
                <a:spcPts val="1300"/>
              </a:spcBef>
              <a:spcAft>
                <a:spcPts val="0"/>
              </a:spcAft>
              <a:buClr>
                <a:schemeClr val="dk1"/>
              </a:buClr>
              <a:buSzPts val="1600"/>
              <a:buChar char="○"/>
              <a:defRPr sz="1600">
                <a:solidFill>
                  <a:schemeClr val="dk1"/>
                </a:solidFill>
              </a:defRPr>
            </a:lvl8pPr>
            <a:lvl9pPr indent="-330200" lvl="8" marL="4114800" algn="ctr">
              <a:spcBef>
                <a:spcPts val="1300"/>
              </a:spcBef>
              <a:spcAft>
                <a:spcPts val="1300"/>
              </a:spcAft>
              <a:buClr>
                <a:schemeClr val="dk1"/>
              </a:buClr>
              <a:buSzPts val="1600"/>
              <a:buChar char="■"/>
              <a:defRPr sz="1600">
                <a:solidFill>
                  <a:schemeClr val="dk1"/>
                </a:solidFill>
              </a:defRPr>
            </a:lvl9pPr>
          </a:lstStyle>
          <a:p/>
        </p:txBody>
      </p:sp>
      <p:sp>
        <p:nvSpPr>
          <p:cNvPr id="406" name="Google Shape;406;p71"/>
          <p:cNvSpPr txBox="1"/>
          <p:nvPr>
            <p:ph idx="2" type="body"/>
          </p:nvPr>
        </p:nvSpPr>
        <p:spPr>
          <a:xfrm>
            <a:off x="4358600" y="3636700"/>
            <a:ext cx="3474900" cy="2463900"/>
          </a:xfrm>
          <a:prstGeom prst="rect">
            <a:avLst/>
          </a:prstGeom>
        </p:spPr>
        <p:txBody>
          <a:bodyPr anchorCtr="0" anchor="t" bIns="121900" lIns="182875" spcFirstLastPara="1" rIns="182875" wrap="square" tIns="121900">
            <a:normAutofit/>
          </a:bodyPr>
          <a:lstStyle>
            <a:lvl1pPr indent="-330200" lvl="0" marL="457200" algn="ctr">
              <a:spcBef>
                <a:spcPts val="0"/>
              </a:spcBef>
              <a:spcAft>
                <a:spcPts val="0"/>
              </a:spcAft>
              <a:buClr>
                <a:schemeClr val="dk1"/>
              </a:buClr>
              <a:buSzPts val="1600"/>
              <a:buChar char="•"/>
              <a:defRPr sz="1600">
                <a:solidFill>
                  <a:schemeClr val="dk1"/>
                </a:solidFill>
              </a:defRPr>
            </a:lvl1pPr>
            <a:lvl2pPr indent="-330200" lvl="1" marL="914400" algn="ctr">
              <a:spcBef>
                <a:spcPts val="1300"/>
              </a:spcBef>
              <a:spcAft>
                <a:spcPts val="0"/>
              </a:spcAft>
              <a:buClr>
                <a:schemeClr val="dk1"/>
              </a:buClr>
              <a:buSzPts val="1600"/>
              <a:buChar char="○"/>
              <a:defRPr sz="1600">
                <a:solidFill>
                  <a:schemeClr val="dk1"/>
                </a:solidFill>
              </a:defRPr>
            </a:lvl2pPr>
            <a:lvl3pPr indent="-330200" lvl="2" marL="1371600" algn="ctr">
              <a:spcBef>
                <a:spcPts val="1300"/>
              </a:spcBef>
              <a:spcAft>
                <a:spcPts val="0"/>
              </a:spcAft>
              <a:buClr>
                <a:schemeClr val="dk1"/>
              </a:buClr>
              <a:buSzPts val="1600"/>
              <a:buChar char="■"/>
              <a:defRPr sz="1600">
                <a:solidFill>
                  <a:schemeClr val="dk1"/>
                </a:solidFill>
              </a:defRPr>
            </a:lvl3pPr>
            <a:lvl4pPr indent="-330200" lvl="3" marL="1828800" algn="ctr">
              <a:spcBef>
                <a:spcPts val="1300"/>
              </a:spcBef>
              <a:spcAft>
                <a:spcPts val="0"/>
              </a:spcAft>
              <a:buClr>
                <a:schemeClr val="dk1"/>
              </a:buClr>
              <a:buSzPts val="1600"/>
              <a:buChar char="●"/>
              <a:defRPr sz="1600">
                <a:solidFill>
                  <a:schemeClr val="dk1"/>
                </a:solidFill>
              </a:defRPr>
            </a:lvl4pPr>
            <a:lvl5pPr indent="-330200" lvl="4" marL="2286000" algn="ctr">
              <a:spcBef>
                <a:spcPts val="1300"/>
              </a:spcBef>
              <a:spcAft>
                <a:spcPts val="0"/>
              </a:spcAft>
              <a:buClr>
                <a:schemeClr val="dk1"/>
              </a:buClr>
              <a:buSzPts val="1600"/>
              <a:buChar char="○"/>
              <a:defRPr sz="1600">
                <a:solidFill>
                  <a:schemeClr val="dk1"/>
                </a:solidFill>
              </a:defRPr>
            </a:lvl5pPr>
            <a:lvl6pPr indent="-330200" lvl="5" marL="2743200" algn="ctr">
              <a:spcBef>
                <a:spcPts val="1300"/>
              </a:spcBef>
              <a:spcAft>
                <a:spcPts val="0"/>
              </a:spcAft>
              <a:buClr>
                <a:schemeClr val="dk1"/>
              </a:buClr>
              <a:buSzPts val="1600"/>
              <a:buChar char="■"/>
              <a:defRPr sz="1600">
                <a:solidFill>
                  <a:schemeClr val="dk1"/>
                </a:solidFill>
              </a:defRPr>
            </a:lvl6pPr>
            <a:lvl7pPr indent="-330200" lvl="6" marL="3200400" algn="ctr">
              <a:spcBef>
                <a:spcPts val="1300"/>
              </a:spcBef>
              <a:spcAft>
                <a:spcPts val="0"/>
              </a:spcAft>
              <a:buClr>
                <a:schemeClr val="dk1"/>
              </a:buClr>
              <a:buSzPts val="1600"/>
              <a:buChar char="●"/>
              <a:defRPr sz="1600">
                <a:solidFill>
                  <a:schemeClr val="dk1"/>
                </a:solidFill>
              </a:defRPr>
            </a:lvl7pPr>
            <a:lvl8pPr indent="-330200" lvl="7" marL="3657600" algn="ctr">
              <a:spcBef>
                <a:spcPts val="1300"/>
              </a:spcBef>
              <a:spcAft>
                <a:spcPts val="0"/>
              </a:spcAft>
              <a:buClr>
                <a:schemeClr val="dk1"/>
              </a:buClr>
              <a:buSzPts val="1600"/>
              <a:buChar char="○"/>
              <a:defRPr sz="1600">
                <a:solidFill>
                  <a:schemeClr val="dk1"/>
                </a:solidFill>
              </a:defRPr>
            </a:lvl8pPr>
            <a:lvl9pPr indent="-330200" lvl="8" marL="4114800" algn="ctr">
              <a:spcBef>
                <a:spcPts val="1300"/>
              </a:spcBef>
              <a:spcAft>
                <a:spcPts val="1300"/>
              </a:spcAft>
              <a:buClr>
                <a:schemeClr val="dk1"/>
              </a:buClr>
              <a:buSzPts val="1600"/>
              <a:buChar char="■"/>
              <a:defRPr sz="1600">
                <a:solidFill>
                  <a:schemeClr val="dk1"/>
                </a:solidFill>
              </a:defRPr>
            </a:lvl9pPr>
          </a:lstStyle>
          <a:p/>
        </p:txBody>
      </p:sp>
      <p:sp>
        <p:nvSpPr>
          <p:cNvPr id="407" name="Google Shape;407;p71"/>
          <p:cNvSpPr txBox="1"/>
          <p:nvPr>
            <p:ph idx="3" type="body"/>
          </p:nvPr>
        </p:nvSpPr>
        <p:spPr>
          <a:xfrm>
            <a:off x="8065000" y="3636700"/>
            <a:ext cx="3474900" cy="2463900"/>
          </a:xfrm>
          <a:prstGeom prst="rect">
            <a:avLst/>
          </a:prstGeom>
        </p:spPr>
        <p:txBody>
          <a:bodyPr anchorCtr="0" anchor="t" bIns="121900" lIns="182875" spcFirstLastPara="1" rIns="182875" wrap="square" tIns="121900">
            <a:normAutofit/>
          </a:bodyPr>
          <a:lstStyle>
            <a:lvl1pPr indent="-330200" lvl="0" marL="457200" algn="ctr">
              <a:spcBef>
                <a:spcPts val="0"/>
              </a:spcBef>
              <a:spcAft>
                <a:spcPts val="0"/>
              </a:spcAft>
              <a:buClr>
                <a:schemeClr val="dk1"/>
              </a:buClr>
              <a:buSzPts val="1600"/>
              <a:buChar char="•"/>
              <a:defRPr sz="1600">
                <a:solidFill>
                  <a:schemeClr val="dk1"/>
                </a:solidFill>
              </a:defRPr>
            </a:lvl1pPr>
            <a:lvl2pPr indent="-330200" lvl="1" marL="914400" algn="ctr">
              <a:spcBef>
                <a:spcPts val="1300"/>
              </a:spcBef>
              <a:spcAft>
                <a:spcPts val="0"/>
              </a:spcAft>
              <a:buClr>
                <a:schemeClr val="dk1"/>
              </a:buClr>
              <a:buSzPts val="1600"/>
              <a:buChar char="○"/>
              <a:defRPr sz="1600">
                <a:solidFill>
                  <a:schemeClr val="dk1"/>
                </a:solidFill>
              </a:defRPr>
            </a:lvl2pPr>
            <a:lvl3pPr indent="-330200" lvl="2" marL="1371600" algn="ctr">
              <a:spcBef>
                <a:spcPts val="1300"/>
              </a:spcBef>
              <a:spcAft>
                <a:spcPts val="0"/>
              </a:spcAft>
              <a:buClr>
                <a:schemeClr val="dk1"/>
              </a:buClr>
              <a:buSzPts val="1600"/>
              <a:buChar char="■"/>
              <a:defRPr sz="1600">
                <a:solidFill>
                  <a:schemeClr val="dk1"/>
                </a:solidFill>
              </a:defRPr>
            </a:lvl3pPr>
            <a:lvl4pPr indent="-330200" lvl="3" marL="1828800" algn="ctr">
              <a:spcBef>
                <a:spcPts val="1300"/>
              </a:spcBef>
              <a:spcAft>
                <a:spcPts val="0"/>
              </a:spcAft>
              <a:buClr>
                <a:schemeClr val="dk1"/>
              </a:buClr>
              <a:buSzPts val="1600"/>
              <a:buChar char="●"/>
              <a:defRPr sz="1600">
                <a:solidFill>
                  <a:schemeClr val="dk1"/>
                </a:solidFill>
              </a:defRPr>
            </a:lvl4pPr>
            <a:lvl5pPr indent="-330200" lvl="4" marL="2286000" algn="ctr">
              <a:spcBef>
                <a:spcPts val="1300"/>
              </a:spcBef>
              <a:spcAft>
                <a:spcPts val="0"/>
              </a:spcAft>
              <a:buClr>
                <a:schemeClr val="dk1"/>
              </a:buClr>
              <a:buSzPts val="1600"/>
              <a:buChar char="○"/>
              <a:defRPr sz="1600">
                <a:solidFill>
                  <a:schemeClr val="dk1"/>
                </a:solidFill>
              </a:defRPr>
            </a:lvl5pPr>
            <a:lvl6pPr indent="-330200" lvl="5" marL="2743200" algn="ctr">
              <a:spcBef>
                <a:spcPts val="1300"/>
              </a:spcBef>
              <a:spcAft>
                <a:spcPts val="0"/>
              </a:spcAft>
              <a:buClr>
                <a:schemeClr val="dk1"/>
              </a:buClr>
              <a:buSzPts val="1600"/>
              <a:buChar char="■"/>
              <a:defRPr sz="1600">
                <a:solidFill>
                  <a:schemeClr val="dk1"/>
                </a:solidFill>
              </a:defRPr>
            </a:lvl6pPr>
            <a:lvl7pPr indent="-330200" lvl="6" marL="3200400" algn="ctr">
              <a:spcBef>
                <a:spcPts val="1300"/>
              </a:spcBef>
              <a:spcAft>
                <a:spcPts val="0"/>
              </a:spcAft>
              <a:buClr>
                <a:schemeClr val="dk1"/>
              </a:buClr>
              <a:buSzPts val="1600"/>
              <a:buChar char="●"/>
              <a:defRPr sz="1600">
                <a:solidFill>
                  <a:schemeClr val="dk1"/>
                </a:solidFill>
              </a:defRPr>
            </a:lvl7pPr>
            <a:lvl8pPr indent="-330200" lvl="7" marL="3657600" algn="ctr">
              <a:spcBef>
                <a:spcPts val="1300"/>
              </a:spcBef>
              <a:spcAft>
                <a:spcPts val="0"/>
              </a:spcAft>
              <a:buClr>
                <a:schemeClr val="dk1"/>
              </a:buClr>
              <a:buSzPts val="1600"/>
              <a:buChar char="○"/>
              <a:defRPr sz="1600">
                <a:solidFill>
                  <a:schemeClr val="dk1"/>
                </a:solidFill>
              </a:defRPr>
            </a:lvl8pPr>
            <a:lvl9pPr indent="-330200" lvl="8" marL="4114800" algn="ctr">
              <a:spcBef>
                <a:spcPts val="1300"/>
              </a:spcBef>
              <a:spcAft>
                <a:spcPts val="1300"/>
              </a:spcAft>
              <a:buClr>
                <a:schemeClr val="dk1"/>
              </a:buClr>
              <a:buSzPts val="1600"/>
              <a:buChar char="■"/>
              <a:defRPr sz="1600">
                <a:solidFill>
                  <a:schemeClr val="dk1"/>
                </a:solidFill>
              </a:defRPr>
            </a:lvl9pPr>
          </a:lstStyle>
          <a:p/>
        </p:txBody>
      </p:sp>
      <p:sp>
        <p:nvSpPr>
          <p:cNvPr id="408" name="Google Shape;408;p71"/>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5">
  <p:cSld name="CUSTOM_3_2_1_1_1">
    <p:bg>
      <p:bgPr>
        <a:solidFill>
          <a:schemeClr val="lt2"/>
        </a:solidFill>
      </p:bgPr>
    </p:bg>
    <p:spTree>
      <p:nvGrpSpPr>
        <p:cNvPr id="409" name="Shape 409"/>
        <p:cNvGrpSpPr/>
        <p:nvPr/>
      </p:nvGrpSpPr>
      <p:grpSpPr>
        <a:xfrm>
          <a:off x="0" y="0"/>
          <a:ext cx="0" cy="0"/>
          <a:chOff x="0" y="0"/>
          <a:chExt cx="0" cy="0"/>
        </a:xfrm>
      </p:grpSpPr>
      <p:sp>
        <p:nvSpPr>
          <p:cNvPr id="410" name="Google Shape;410;p72"/>
          <p:cNvSpPr txBox="1"/>
          <p:nvPr>
            <p:ph idx="1" type="body"/>
          </p:nvPr>
        </p:nvSpPr>
        <p:spPr>
          <a:xfrm>
            <a:off x="609600" y="2445500"/>
            <a:ext cx="3474900" cy="30309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121900" lIns="243825" spcFirstLastPara="1" rIns="182875" wrap="square" tIns="243825">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411" name="Google Shape;411;p72"/>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412" name="Google Shape;412;p72"/>
          <p:cNvSpPr/>
          <p:nvPr/>
        </p:nvSpPr>
        <p:spPr>
          <a:xfrm>
            <a:off x="609605" y="1963200"/>
            <a:ext cx="635700" cy="48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121900" lIns="0" spcFirstLastPara="1" rIns="0" wrap="square" tIns="121900">
            <a:noAutofit/>
          </a:bodyPr>
          <a:lstStyle/>
          <a:p>
            <a:pPr indent="0" lvl="0" marL="0" rtl="0" algn="ctr">
              <a:spcBef>
                <a:spcPts val="0"/>
              </a:spcBef>
              <a:spcAft>
                <a:spcPts val="0"/>
              </a:spcAft>
              <a:buNone/>
            </a:pPr>
            <a:r>
              <a:rPr b="1" lang="en" sz="2400">
                <a:solidFill>
                  <a:schemeClr val="lt1"/>
                </a:solidFill>
                <a:latin typeface="Hanken Grotesk"/>
                <a:ea typeface="Hanken Grotesk"/>
                <a:cs typeface="Hanken Grotesk"/>
                <a:sym typeface="Hanken Grotesk"/>
              </a:rPr>
              <a:t>1</a:t>
            </a:r>
            <a:endParaRPr b="1" sz="2400">
              <a:solidFill>
                <a:schemeClr val="lt1"/>
              </a:solidFill>
              <a:latin typeface="Hanken Grotesk"/>
              <a:ea typeface="Hanken Grotesk"/>
              <a:cs typeface="Hanken Grotesk"/>
              <a:sym typeface="Hanken Grotesk"/>
            </a:endParaRPr>
          </a:p>
        </p:txBody>
      </p:sp>
      <p:sp>
        <p:nvSpPr>
          <p:cNvPr id="413" name="Google Shape;413;p72"/>
          <p:cNvSpPr/>
          <p:nvPr/>
        </p:nvSpPr>
        <p:spPr>
          <a:xfrm>
            <a:off x="4316005" y="1963200"/>
            <a:ext cx="635700" cy="48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121900" lIns="0" spcFirstLastPara="1" rIns="0" wrap="square" tIns="121900">
            <a:noAutofit/>
          </a:bodyPr>
          <a:lstStyle/>
          <a:p>
            <a:pPr indent="0" lvl="0" marL="0" rtl="0" algn="ctr">
              <a:spcBef>
                <a:spcPts val="0"/>
              </a:spcBef>
              <a:spcAft>
                <a:spcPts val="0"/>
              </a:spcAft>
              <a:buNone/>
            </a:pPr>
            <a:r>
              <a:rPr b="1" lang="en" sz="2400">
                <a:solidFill>
                  <a:schemeClr val="lt1"/>
                </a:solidFill>
                <a:latin typeface="Hanken Grotesk"/>
                <a:ea typeface="Hanken Grotesk"/>
                <a:cs typeface="Hanken Grotesk"/>
                <a:sym typeface="Hanken Grotesk"/>
              </a:rPr>
              <a:t>2</a:t>
            </a:r>
            <a:endParaRPr b="1" sz="2400">
              <a:solidFill>
                <a:schemeClr val="lt1"/>
              </a:solidFill>
              <a:latin typeface="Hanken Grotesk"/>
              <a:ea typeface="Hanken Grotesk"/>
              <a:cs typeface="Hanken Grotesk"/>
              <a:sym typeface="Hanken Grotesk"/>
            </a:endParaRPr>
          </a:p>
        </p:txBody>
      </p:sp>
      <p:sp>
        <p:nvSpPr>
          <p:cNvPr id="414" name="Google Shape;414;p72"/>
          <p:cNvSpPr/>
          <p:nvPr/>
        </p:nvSpPr>
        <p:spPr>
          <a:xfrm>
            <a:off x="8022405" y="1963200"/>
            <a:ext cx="635700" cy="48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121900" lIns="0" spcFirstLastPara="1" rIns="0" wrap="square" tIns="121900">
            <a:noAutofit/>
          </a:bodyPr>
          <a:lstStyle/>
          <a:p>
            <a:pPr indent="0" lvl="0" marL="0" rtl="0" algn="ctr">
              <a:spcBef>
                <a:spcPts val="0"/>
              </a:spcBef>
              <a:spcAft>
                <a:spcPts val="0"/>
              </a:spcAft>
              <a:buNone/>
            </a:pPr>
            <a:r>
              <a:rPr b="1" lang="en" sz="2400">
                <a:solidFill>
                  <a:schemeClr val="lt1"/>
                </a:solidFill>
                <a:latin typeface="Hanken Grotesk"/>
                <a:ea typeface="Hanken Grotesk"/>
                <a:cs typeface="Hanken Grotesk"/>
                <a:sym typeface="Hanken Grotesk"/>
              </a:rPr>
              <a:t>3</a:t>
            </a:r>
            <a:endParaRPr b="1" sz="2400">
              <a:solidFill>
                <a:schemeClr val="lt1"/>
              </a:solidFill>
              <a:latin typeface="Hanken Grotesk"/>
              <a:ea typeface="Hanken Grotesk"/>
              <a:cs typeface="Hanken Grotesk"/>
              <a:sym typeface="Hanken Grotesk"/>
            </a:endParaRPr>
          </a:p>
        </p:txBody>
      </p:sp>
      <p:sp>
        <p:nvSpPr>
          <p:cNvPr id="415" name="Google Shape;415;p72"/>
          <p:cNvSpPr txBox="1"/>
          <p:nvPr>
            <p:ph idx="2" type="body"/>
          </p:nvPr>
        </p:nvSpPr>
        <p:spPr>
          <a:xfrm>
            <a:off x="4316000" y="2445500"/>
            <a:ext cx="3474900" cy="30309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121900" lIns="243825" spcFirstLastPara="1" rIns="182875" wrap="square" tIns="243825">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416" name="Google Shape;416;p72"/>
          <p:cNvSpPr txBox="1"/>
          <p:nvPr>
            <p:ph idx="3" type="body"/>
          </p:nvPr>
        </p:nvSpPr>
        <p:spPr>
          <a:xfrm>
            <a:off x="8022400" y="2445500"/>
            <a:ext cx="3474900" cy="30309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121900" lIns="243825" spcFirstLastPara="1" rIns="182875" wrap="square" tIns="243825">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1">
  <p:cSld name="CUSTOM_3_2_1_1_1_1">
    <p:bg>
      <p:bgPr>
        <a:solidFill>
          <a:schemeClr val="lt2"/>
        </a:solidFill>
      </p:bgPr>
    </p:bg>
    <p:spTree>
      <p:nvGrpSpPr>
        <p:cNvPr id="417" name="Shape 417"/>
        <p:cNvGrpSpPr/>
        <p:nvPr/>
      </p:nvGrpSpPr>
      <p:grpSpPr>
        <a:xfrm>
          <a:off x="0" y="0"/>
          <a:ext cx="0" cy="0"/>
          <a:chOff x="0" y="0"/>
          <a:chExt cx="0" cy="0"/>
        </a:xfrm>
      </p:grpSpPr>
      <p:sp>
        <p:nvSpPr>
          <p:cNvPr id="418" name="Google Shape;418;p73"/>
          <p:cNvSpPr txBox="1"/>
          <p:nvPr>
            <p:ph idx="1" type="body"/>
          </p:nvPr>
        </p:nvSpPr>
        <p:spPr>
          <a:xfrm>
            <a:off x="609600" y="2536000"/>
            <a:ext cx="3474900" cy="3560100"/>
          </a:xfrm>
          <a:prstGeom prst="rect">
            <a:avLst/>
          </a:prstGeom>
          <a:noFill/>
          <a:ln>
            <a:noFill/>
          </a:ln>
        </p:spPr>
        <p:txBody>
          <a:bodyPr anchorCtr="0" anchor="t" bIns="121900" lIns="182875" spcFirstLastPara="1" rIns="182875" wrap="square" tIns="243825">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419" name="Google Shape;419;p73"/>
          <p:cNvSpPr txBox="1"/>
          <p:nvPr>
            <p:ph idx="2" type="body"/>
          </p:nvPr>
        </p:nvSpPr>
        <p:spPr>
          <a:xfrm>
            <a:off x="4316100" y="2535867"/>
            <a:ext cx="3474900" cy="3560100"/>
          </a:xfrm>
          <a:prstGeom prst="rect">
            <a:avLst/>
          </a:prstGeom>
          <a:noFill/>
          <a:ln>
            <a:noFill/>
          </a:ln>
        </p:spPr>
        <p:txBody>
          <a:bodyPr anchorCtr="0" anchor="t" bIns="121900" lIns="182875" spcFirstLastPara="1" rIns="182875" wrap="square" tIns="243825">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420" name="Google Shape;420;p73"/>
          <p:cNvSpPr txBox="1"/>
          <p:nvPr>
            <p:ph idx="3" type="body"/>
          </p:nvPr>
        </p:nvSpPr>
        <p:spPr>
          <a:xfrm>
            <a:off x="8022400" y="2536000"/>
            <a:ext cx="3474900" cy="3560100"/>
          </a:xfrm>
          <a:prstGeom prst="rect">
            <a:avLst/>
          </a:prstGeom>
          <a:noFill/>
          <a:ln>
            <a:noFill/>
          </a:ln>
        </p:spPr>
        <p:txBody>
          <a:bodyPr anchorCtr="0" anchor="t" bIns="121900" lIns="182875" spcFirstLastPara="1" rIns="182875" wrap="square" tIns="243825">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421" name="Google Shape;421;p73"/>
          <p:cNvSpPr txBox="1"/>
          <p:nvPr>
            <p:ph idx="4" type="subTitle"/>
          </p:nvPr>
        </p:nvSpPr>
        <p:spPr>
          <a:xfrm>
            <a:off x="609600" y="1826833"/>
            <a:ext cx="3474900" cy="763500"/>
          </a:xfrm>
          <a:prstGeom prst="rect">
            <a:avLst/>
          </a:prstGeom>
        </p:spPr>
        <p:txBody>
          <a:bodyPr anchorCtr="0" anchor="t" bIns="121900" lIns="182875" spcFirstLastPara="1" rIns="182875" wrap="square" tIns="243825">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422" name="Google Shape;422;p73"/>
          <p:cNvSpPr txBox="1"/>
          <p:nvPr>
            <p:ph idx="5" type="subTitle"/>
          </p:nvPr>
        </p:nvSpPr>
        <p:spPr>
          <a:xfrm>
            <a:off x="4316000" y="1826833"/>
            <a:ext cx="3474900" cy="763500"/>
          </a:xfrm>
          <a:prstGeom prst="rect">
            <a:avLst/>
          </a:prstGeom>
        </p:spPr>
        <p:txBody>
          <a:bodyPr anchorCtr="0" anchor="t" bIns="121900" lIns="182875" spcFirstLastPara="1" rIns="182875" wrap="square" tIns="243825">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423" name="Google Shape;423;p73"/>
          <p:cNvSpPr txBox="1"/>
          <p:nvPr>
            <p:ph idx="6" type="subTitle"/>
          </p:nvPr>
        </p:nvSpPr>
        <p:spPr>
          <a:xfrm>
            <a:off x="8022400" y="1826833"/>
            <a:ext cx="3474900" cy="763500"/>
          </a:xfrm>
          <a:prstGeom prst="rect">
            <a:avLst/>
          </a:prstGeom>
        </p:spPr>
        <p:txBody>
          <a:bodyPr anchorCtr="0" anchor="t" bIns="121900" lIns="182875" spcFirstLastPara="1" rIns="182875" wrap="square" tIns="243825">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424" name="Google Shape;424;p73"/>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4" name="Google Shape;34;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2">
  <p:cSld name="CUSTOM_3_2_1_1_1_1_1">
    <p:bg>
      <p:bgPr>
        <a:solidFill>
          <a:schemeClr val="lt1"/>
        </a:solidFill>
      </p:bgPr>
    </p:bg>
    <p:spTree>
      <p:nvGrpSpPr>
        <p:cNvPr id="425" name="Shape 425"/>
        <p:cNvGrpSpPr/>
        <p:nvPr/>
      </p:nvGrpSpPr>
      <p:grpSpPr>
        <a:xfrm>
          <a:off x="0" y="0"/>
          <a:ext cx="0" cy="0"/>
          <a:chOff x="0" y="0"/>
          <a:chExt cx="0" cy="0"/>
        </a:xfrm>
      </p:grpSpPr>
      <p:sp>
        <p:nvSpPr>
          <p:cNvPr id="426" name="Google Shape;426;p74"/>
          <p:cNvSpPr txBox="1"/>
          <p:nvPr>
            <p:ph idx="1" type="body"/>
          </p:nvPr>
        </p:nvSpPr>
        <p:spPr>
          <a:xfrm>
            <a:off x="609600" y="2843900"/>
            <a:ext cx="3474900" cy="3252000"/>
          </a:xfrm>
          <a:prstGeom prst="rect">
            <a:avLst/>
          </a:prstGeom>
          <a:noFill/>
          <a:ln>
            <a:noFill/>
          </a:ln>
        </p:spPr>
        <p:txBody>
          <a:bodyPr anchorCtr="0" anchor="t" bIns="121900" lIns="182875" spcFirstLastPara="1" rIns="182875" wrap="square" tIns="243825">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427" name="Google Shape;427;p74"/>
          <p:cNvSpPr txBox="1"/>
          <p:nvPr>
            <p:ph idx="2" type="subTitle"/>
          </p:nvPr>
        </p:nvSpPr>
        <p:spPr>
          <a:xfrm>
            <a:off x="609600" y="1969667"/>
            <a:ext cx="3474900" cy="708300"/>
          </a:xfrm>
          <a:prstGeom prst="rect">
            <a:avLst/>
          </a:prstGeom>
        </p:spPr>
        <p:txBody>
          <a:bodyPr anchorCtr="0" anchor="t" bIns="121900" lIns="182875" spcFirstLastPara="1" rIns="182875" wrap="square" tIns="243825">
            <a:normAutofit/>
          </a:bodyPr>
          <a:lstStyle>
            <a:lvl1pPr indent="0" lvl="0" marL="0" marR="0" algn="l">
              <a:lnSpc>
                <a:spcPct val="105000"/>
              </a:lnSpc>
              <a:spcBef>
                <a:spcPts val="0"/>
              </a:spcBef>
              <a:spcAft>
                <a:spcPts val="0"/>
              </a:spcAft>
              <a:buNone/>
              <a:defRPr sz="21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428" name="Google Shape;428;p74"/>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429" name="Google Shape;429;p74"/>
          <p:cNvSpPr txBox="1"/>
          <p:nvPr>
            <p:ph idx="3" type="body"/>
          </p:nvPr>
        </p:nvSpPr>
        <p:spPr>
          <a:xfrm>
            <a:off x="4358600" y="2843900"/>
            <a:ext cx="3474900" cy="3252000"/>
          </a:xfrm>
          <a:prstGeom prst="rect">
            <a:avLst/>
          </a:prstGeom>
          <a:noFill/>
          <a:ln>
            <a:noFill/>
          </a:ln>
        </p:spPr>
        <p:txBody>
          <a:bodyPr anchorCtr="0" anchor="t" bIns="121900" lIns="182875" spcFirstLastPara="1" rIns="182875" wrap="square" tIns="243825">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430" name="Google Shape;430;p74"/>
          <p:cNvSpPr txBox="1"/>
          <p:nvPr>
            <p:ph idx="4" type="subTitle"/>
          </p:nvPr>
        </p:nvSpPr>
        <p:spPr>
          <a:xfrm>
            <a:off x="4358600" y="1969667"/>
            <a:ext cx="3474900" cy="708300"/>
          </a:xfrm>
          <a:prstGeom prst="rect">
            <a:avLst/>
          </a:prstGeom>
        </p:spPr>
        <p:txBody>
          <a:bodyPr anchorCtr="0" anchor="t" bIns="121900" lIns="182875" spcFirstLastPara="1" rIns="182875" wrap="square" tIns="243825">
            <a:normAutofit/>
          </a:bodyPr>
          <a:lstStyle>
            <a:lvl1pPr indent="0" lvl="0" marL="0" marR="0" algn="l">
              <a:lnSpc>
                <a:spcPct val="105000"/>
              </a:lnSpc>
              <a:spcBef>
                <a:spcPts val="0"/>
              </a:spcBef>
              <a:spcAft>
                <a:spcPts val="0"/>
              </a:spcAft>
              <a:buNone/>
              <a:defRPr sz="21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431" name="Google Shape;431;p74"/>
          <p:cNvSpPr txBox="1"/>
          <p:nvPr>
            <p:ph idx="5" type="body"/>
          </p:nvPr>
        </p:nvSpPr>
        <p:spPr>
          <a:xfrm>
            <a:off x="8107600" y="2843900"/>
            <a:ext cx="3474900" cy="3252000"/>
          </a:xfrm>
          <a:prstGeom prst="rect">
            <a:avLst/>
          </a:prstGeom>
          <a:noFill/>
          <a:ln>
            <a:noFill/>
          </a:ln>
        </p:spPr>
        <p:txBody>
          <a:bodyPr anchorCtr="0" anchor="t" bIns="121900" lIns="182875" spcFirstLastPara="1" rIns="182875" wrap="square" tIns="243825">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432" name="Google Shape;432;p74"/>
          <p:cNvSpPr txBox="1"/>
          <p:nvPr>
            <p:ph idx="6" type="subTitle"/>
          </p:nvPr>
        </p:nvSpPr>
        <p:spPr>
          <a:xfrm>
            <a:off x="8107600" y="1969667"/>
            <a:ext cx="3474900" cy="708300"/>
          </a:xfrm>
          <a:prstGeom prst="rect">
            <a:avLst/>
          </a:prstGeom>
        </p:spPr>
        <p:txBody>
          <a:bodyPr anchorCtr="0" anchor="t" bIns="121900" lIns="182875" spcFirstLastPara="1" rIns="182875" wrap="square" tIns="243825">
            <a:normAutofit/>
          </a:bodyPr>
          <a:lstStyle>
            <a:lvl1pPr indent="0" lvl="0" marL="0" marR="0" algn="l">
              <a:lnSpc>
                <a:spcPct val="105000"/>
              </a:lnSpc>
              <a:spcBef>
                <a:spcPts val="0"/>
              </a:spcBef>
              <a:spcAft>
                <a:spcPts val="0"/>
              </a:spcAft>
              <a:buNone/>
              <a:defRPr sz="21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3">
  <p:cSld name="CUSTOM_3_2_1_1_1_1_1_1">
    <p:bg>
      <p:bgPr>
        <a:solidFill>
          <a:schemeClr val="lt1"/>
        </a:solidFill>
      </p:bgPr>
    </p:bg>
    <p:spTree>
      <p:nvGrpSpPr>
        <p:cNvPr id="433" name="Shape 433"/>
        <p:cNvGrpSpPr/>
        <p:nvPr/>
      </p:nvGrpSpPr>
      <p:grpSpPr>
        <a:xfrm>
          <a:off x="0" y="0"/>
          <a:ext cx="0" cy="0"/>
          <a:chOff x="0" y="0"/>
          <a:chExt cx="0" cy="0"/>
        </a:xfrm>
      </p:grpSpPr>
      <p:sp>
        <p:nvSpPr>
          <p:cNvPr id="434" name="Google Shape;434;p75"/>
          <p:cNvSpPr txBox="1"/>
          <p:nvPr>
            <p:ph idx="1" type="body"/>
          </p:nvPr>
        </p:nvSpPr>
        <p:spPr>
          <a:xfrm>
            <a:off x="2752467" y="1520000"/>
            <a:ext cx="7002900" cy="1314900"/>
          </a:xfrm>
          <a:prstGeom prst="rect">
            <a:avLst/>
          </a:prstGeom>
          <a:noFill/>
          <a:ln>
            <a:noFill/>
          </a:ln>
        </p:spPr>
        <p:txBody>
          <a:bodyPr anchorCtr="0" anchor="ctr"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435" name="Google Shape;435;p75"/>
          <p:cNvSpPr txBox="1"/>
          <p:nvPr>
            <p:ph idx="2" type="body"/>
          </p:nvPr>
        </p:nvSpPr>
        <p:spPr>
          <a:xfrm>
            <a:off x="2752467" y="3148383"/>
            <a:ext cx="7002900" cy="1314900"/>
          </a:xfrm>
          <a:prstGeom prst="rect">
            <a:avLst/>
          </a:prstGeom>
          <a:noFill/>
          <a:ln>
            <a:noFill/>
          </a:ln>
        </p:spPr>
        <p:txBody>
          <a:bodyPr anchorCtr="0" anchor="ctr"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436" name="Google Shape;436;p75"/>
          <p:cNvSpPr txBox="1"/>
          <p:nvPr>
            <p:ph idx="3" type="subTitle"/>
          </p:nvPr>
        </p:nvSpPr>
        <p:spPr>
          <a:xfrm>
            <a:off x="609600" y="1520133"/>
            <a:ext cx="1872000" cy="13149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437" name="Google Shape;437;p75"/>
          <p:cNvSpPr txBox="1"/>
          <p:nvPr>
            <p:ph idx="4" type="subTitle"/>
          </p:nvPr>
        </p:nvSpPr>
        <p:spPr>
          <a:xfrm>
            <a:off x="609600" y="3148450"/>
            <a:ext cx="1872000" cy="13149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438" name="Google Shape;438;p75"/>
          <p:cNvSpPr txBox="1"/>
          <p:nvPr>
            <p:ph idx="5" type="subTitle"/>
          </p:nvPr>
        </p:nvSpPr>
        <p:spPr>
          <a:xfrm>
            <a:off x="609600" y="4776800"/>
            <a:ext cx="1872000" cy="13149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439" name="Google Shape;439;p75"/>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440" name="Google Shape;440;p75"/>
          <p:cNvSpPr txBox="1"/>
          <p:nvPr>
            <p:ph idx="6" type="body"/>
          </p:nvPr>
        </p:nvSpPr>
        <p:spPr>
          <a:xfrm>
            <a:off x="2752467" y="4776783"/>
            <a:ext cx="7002900" cy="1314900"/>
          </a:xfrm>
          <a:prstGeom prst="rect">
            <a:avLst/>
          </a:prstGeom>
          <a:noFill/>
          <a:ln>
            <a:noFill/>
          </a:ln>
        </p:spPr>
        <p:txBody>
          <a:bodyPr anchorCtr="0" anchor="ctr"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3 1">
  <p:cSld name="CUSTOM_3_2_1_1_1_1_1_1_1">
    <p:bg>
      <p:bgPr>
        <a:solidFill>
          <a:schemeClr val="lt2"/>
        </a:solidFill>
      </p:bgPr>
    </p:bg>
    <p:spTree>
      <p:nvGrpSpPr>
        <p:cNvPr id="441" name="Shape 441"/>
        <p:cNvGrpSpPr/>
        <p:nvPr/>
      </p:nvGrpSpPr>
      <p:grpSpPr>
        <a:xfrm>
          <a:off x="0" y="0"/>
          <a:ext cx="0" cy="0"/>
          <a:chOff x="0" y="0"/>
          <a:chExt cx="0" cy="0"/>
        </a:xfrm>
      </p:grpSpPr>
      <p:sp>
        <p:nvSpPr>
          <p:cNvPr id="442" name="Google Shape;442;p76"/>
          <p:cNvSpPr txBox="1"/>
          <p:nvPr>
            <p:ph type="title"/>
          </p:nvPr>
        </p:nvSpPr>
        <p:spPr>
          <a:xfrm>
            <a:off x="609600" y="595767"/>
            <a:ext cx="10972800" cy="7587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None/>
              <a:defRPr/>
            </a:lvl1pPr>
            <a:lvl2pPr lvl="1">
              <a:spcBef>
                <a:spcPts val="0"/>
              </a:spcBef>
              <a:spcAft>
                <a:spcPts val="0"/>
              </a:spcAft>
              <a:buSzPts val="2900"/>
              <a:buNone/>
              <a:defRPr>
                <a:latin typeface="Inter"/>
                <a:ea typeface="Inter"/>
                <a:cs typeface="Inter"/>
                <a:sym typeface="Inter"/>
              </a:defRPr>
            </a:lvl2pPr>
            <a:lvl3pPr lvl="2">
              <a:spcBef>
                <a:spcPts val="0"/>
              </a:spcBef>
              <a:spcAft>
                <a:spcPts val="0"/>
              </a:spcAft>
              <a:buSzPts val="2900"/>
              <a:buNone/>
              <a:defRPr>
                <a:latin typeface="Inter"/>
                <a:ea typeface="Inter"/>
                <a:cs typeface="Inter"/>
                <a:sym typeface="Inter"/>
              </a:defRPr>
            </a:lvl3pPr>
            <a:lvl4pPr lvl="3">
              <a:spcBef>
                <a:spcPts val="0"/>
              </a:spcBef>
              <a:spcAft>
                <a:spcPts val="0"/>
              </a:spcAft>
              <a:buSzPts val="2900"/>
              <a:buNone/>
              <a:defRPr>
                <a:latin typeface="Inter"/>
                <a:ea typeface="Inter"/>
                <a:cs typeface="Inter"/>
                <a:sym typeface="Inter"/>
              </a:defRPr>
            </a:lvl4pPr>
            <a:lvl5pPr lvl="4">
              <a:spcBef>
                <a:spcPts val="0"/>
              </a:spcBef>
              <a:spcAft>
                <a:spcPts val="0"/>
              </a:spcAft>
              <a:buSzPts val="2900"/>
              <a:buNone/>
              <a:defRPr>
                <a:latin typeface="Inter"/>
                <a:ea typeface="Inter"/>
                <a:cs typeface="Inter"/>
                <a:sym typeface="Inter"/>
              </a:defRPr>
            </a:lvl5pPr>
            <a:lvl6pPr lvl="5">
              <a:spcBef>
                <a:spcPts val="0"/>
              </a:spcBef>
              <a:spcAft>
                <a:spcPts val="0"/>
              </a:spcAft>
              <a:buSzPts val="2900"/>
              <a:buNone/>
              <a:defRPr>
                <a:latin typeface="Inter"/>
                <a:ea typeface="Inter"/>
                <a:cs typeface="Inter"/>
                <a:sym typeface="Inter"/>
              </a:defRPr>
            </a:lvl6pPr>
            <a:lvl7pPr lvl="6">
              <a:spcBef>
                <a:spcPts val="0"/>
              </a:spcBef>
              <a:spcAft>
                <a:spcPts val="0"/>
              </a:spcAft>
              <a:buSzPts val="2900"/>
              <a:buNone/>
              <a:defRPr>
                <a:latin typeface="Inter"/>
                <a:ea typeface="Inter"/>
                <a:cs typeface="Inter"/>
                <a:sym typeface="Inter"/>
              </a:defRPr>
            </a:lvl7pPr>
            <a:lvl8pPr lvl="7">
              <a:spcBef>
                <a:spcPts val="0"/>
              </a:spcBef>
              <a:spcAft>
                <a:spcPts val="0"/>
              </a:spcAft>
              <a:buSzPts val="2900"/>
              <a:buNone/>
              <a:defRPr>
                <a:latin typeface="Inter"/>
                <a:ea typeface="Inter"/>
                <a:cs typeface="Inter"/>
                <a:sym typeface="Inter"/>
              </a:defRPr>
            </a:lvl8pPr>
            <a:lvl9pPr lvl="8">
              <a:spcBef>
                <a:spcPts val="0"/>
              </a:spcBef>
              <a:spcAft>
                <a:spcPts val="0"/>
              </a:spcAft>
              <a:buSzPts val="2900"/>
              <a:buNone/>
              <a:defRPr>
                <a:latin typeface="Inter"/>
                <a:ea typeface="Inter"/>
                <a:cs typeface="Inter"/>
                <a:sym typeface="Inter"/>
              </a:defRPr>
            </a:lvl9pPr>
          </a:lstStyle>
          <a:p/>
        </p:txBody>
      </p:sp>
      <p:sp>
        <p:nvSpPr>
          <p:cNvPr id="443" name="Google Shape;443;p76"/>
          <p:cNvSpPr txBox="1"/>
          <p:nvPr>
            <p:ph idx="1" type="subTitle"/>
          </p:nvPr>
        </p:nvSpPr>
        <p:spPr>
          <a:xfrm>
            <a:off x="609600" y="1718867"/>
            <a:ext cx="2856300" cy="13149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700">
                <a:solidFill>
                  <a:schemeClr val="dk1"/>
                </a:solidFill>
                <a:latin typeface="Hanken Grotesk SemiBold"/>
                <a:ea typeface="Hanken Grotesk SemiBold"/>
                <a:cs typeface="Hanken Grotesk SemiBold"/>
                <a:sym typeface="Hanken Grotesk SemiBold"/>
              </a:defRPr>
            </a:lvl1pPr>
            <a:lvl2pPr lvl="1">
              <a:spcBef>
                <a:spcPts val="1300"/>
              </a:spcBef>
              <a:spcAft>
                <a:spcPts val="0"/>
              </a:spcAft>
              <a:buClr>
                <a:schemeClr val="dk1"/>
              </a:buClr>
              <a:buSzPts val="1700"/>
              <a:buNone/>
              <a:defRPr sz="1700">
                <a:solidFill>
                  <a:schemeClr val="dk1"/>
                </a:solidFill>
              </a:defRPr>
            </a:lvl2pPr>
            <a:lvl3pPr lvl="2">
              <a:spcBef>
                <a:spcPts val="0"/>
              </a:spcBef>
              <a:spcAft>
                <a:spcPts val="0"/>
              </a:spcAft>
              <a:buClr>
                <a:schemeClr val="dk1"/>
              </a:buClr>
              <a:buSzPts val="1700"/>
              <a:buNone/>
              <a:defRPr sz="1700">
                <a:solidFill>
                  <a:schemeClr val="dk1"/>
                </a:solidFill>
              </a:defRPr>
            </a:lvl3pPr>
            <a:lvl4pPr lvl="3">
              <a:spcBef>
                <a:spcPts val="0"/>
              </a:spcBef>
              <a:spcAft>
                <a:spcPts val="0"/>
              </a:spcAft>
              <a:buClr>
                <a:schemeClr val="dk1"/>
              </a:buClr>
              <a:buSzPts val="1700"/>
              <a:buNone/>
              <a:defRPr sz="1700">
                <a:solidFill>
                  <a:schemeClr val="dk1"/>
                </a:solidFill>
              </a:defRPr>
            </a:lvl4pPr>
            <a:lvl5pPr lvl="4">
              <a:spcBef>
                <a:spcPts val="0"/>
              </a:spcBef>
              <a:spcAft>
                <a:spcPts val="0"/>
              </a:spcAft>
              <a:buClr>
                <a:schemeClr val="dk1"/>
              </a:buClr>
              <a:buSzPts val="1700"/>
              <a:buNone/>
              <a:defRPr sz="1700">
                <a:solidFill>
                  <a:schemeClr val="dk1"/>
                </a:solidFill>
              </a:defRPr>
            </a:lvl5pPr>
            <a:lvl6pPr lvl="5">
              <a:spcBef>
                <a:spcPts val="0"/>
              </a:spcBef>
              <a:spcAft>
                <a:spcPts val="0"/>
              </a:spcAft>
              <a:buClr>
                <a:schemeClr val="dk1"/>
              </a:buClr>
              <a:buSzPts val="1700"/>
              <a:buNone/>
              <a:defRPr sz="1700">
                <a:solidFill>
                  <a:schemeClr val="dk1"/>
                </a:solidFill>
              </a:defRPr>
            </a:lvl6pPr>
            <a:lvl7pPr lvl="6">
              <a:spcBef>
                <a:spcPts val="0"/>
              </a:spcBef>
              <a:spcAft>
                <a:spcPts val="0"/>
              </a:spcAft>
              <a:buClr>
                <a:schemeClr val="dk1"/>
              </a:buClr>
              <a:buSzPts val="1700"/>
              <a:buNone/>
              <a:defRPr sz="1700">
                <a:solidFill>
                  <a:schemeClr val="dk1"/>
                </a:solidFill>
              </a:defRPr>
            </a:lvl7pPr>
            <a:lvl8pPr lvl="7">
              <a:spcBef>
                <a:spcPts val="0"/>
              </a:spcBef>
              <a:spcAft>
                <a:spcPts val="0"/>
              </a:spcAft>
              <a:buClr>
                <a:schemeClr val="dk1"/>
              </a:buClr>
              <a:buSzPts val="1700"/>
              <a:buNone/>
              <a:defRPr sz="1700">
                <a:solidFill>
                  <a:schemeClr val="dk1"/>
                </a:solidFill>
              </a:defRPr>
            </a:lvl8pPr>
            <a:lvl9pPr lvl="8">
              <a:spcBef>
                <a:spcPts val="0"/>
              </a:spcBef>
              <a:spcAft>
                <a:spcPts val="0"/>
              </a:spcAft>
              <a:buClr>
                <a:schemeClr val="dk1"/>
              </a:buClr>
              <a:buSzPts val="1700"/>
              <a:buNone/>
              <a:defRPr sz="1700">
                <a:solidFill>
                  <a:schemeClr val="dk1"/>
                </a:solidFill>
              </a:defRPr>
            </a:lvl9pPr>
          </a:lstStyle>
          <a:p/>
        </p:txBody>
      </p:sp>
      <p:sp>
        <p:nvSpPr>
          <p:cNvPr id="444" name="Google Shape;444;p76"/>
          <p:cNvSpPr txBox="1"/>
          <p:nvPr>
            <p:ph idx="2" type="body"/>
          </p:nvPr>
        </p:nvSpPr>
        <p:spPr>
          <a:xfrm>
            <a:off x="3666467" y="1718833"/>
            <a:ext cx="7916100" cy="1314900"/>
          </a:xfrm>
          <a:prstGeom prst="rect">
            <a:avLst/>
          </a:prstGeom>
          <a:noFill/>
          <a:ln>
            <a:noFill/>
          </a:ln>
        </p:spPr>
        <p:txBody>
          <a:bodyPr anchorCtr="0" anchor="ctr" bIns="121900" lIns="121900" spcFirstLastPara="1" rIns="121900" wrap="square" tIns="121900">
            <a:normAutofit/>
          </a:bodyPr>
          <a:lstStyle>
            <a:lvl1pPr indent="-323850" lvl="0" marL="457200">
              <a:spcBef>
                <a:spcPts val="0"/>
              </a:spcBef>
              <a:spcAft>
                <a:spcPts val="0"/>
              </a:spcAft>
              <a:buClr>
                <a:schemeClr val="dk1"/>
              </a:buClr>
              <a:buSzPts val="1500"/>
              <a:buChar char="•"/>
              <a:defRPr sz="1500">
                <a:solidFill>
                  <a:schemeClr val="dk1"/>
                </a:solidFill>
              </a:defRPr>
            </a:lvl1pPr>
            <a:lvl2pPr indent="-323850" lvl="1" marL="914400">
              <a:spcBef>
                <a:spcPts val="1300"/>
              </a:spcBef>
              <a:spcAft>
                <a:spcPts val="0"/>
              </a:spcAft>
              <a:buClr>
                <a:schemeClr val="dk1"/>
              </a:buClr>
              <a:buSzPts val="1500"/>
              <a:buChar char="○"/>
              <a:defRPr sz="1500">
                <a:solidFill>
                  <a:schemeClr val="dk1"/>
                </a:solidFill>
              </a:defRPr>
            </a:lvl2pPr>
            <a:lvl3pPr indent="-323850" lvl="2" marL="1371600">
              <a:spcBef>
                <a:spcPts val="1300"/>
              </a:spcBef>
              <a:spcAft>
                <a:spcPts val="0"/>
              </a:spcAft>
              <a:buClr>
                <a:schemeClr val="dk1"/>
              </a:buClr>
              <a:buSzPts val="1500"/>
              <a:buChar char="■"/>
              <a:defRPr sz="1500">
                <a:solidFill>
                  <a:schemeClr val="dk1"/>
                </a:solidFill>
              </a:defRPr>
            </a:lvl3pPr>
            <a:lvl4pPr indent="-323850" lvl="3" marL="1828800">
              <a:spcBef>
                <a:spcPts val="1300"/>
              </a:spcBef>
              <a:spcAft>
                <a:spcPts val="0"/>
              </a:spcAft>
              <a:buClr>
                <a:schemeClr val="dk1"/>
              </a:buClr>
              <a:buSzPts val="1500"/>
              <a:buChar char="●"/>
              <a:defRPr sz="1500">
                <a:solidFill>
                  <a:schemeClr val="dk1"/>
                </a:solidFill>
              </a:defRPr>
            </a:lvl4pPr>
            <a:lvl5pPr indent="-323850" lvl="4" marL="2286000">
              <a:spcBef>
                <a:spcPts val="1300"/>
              </a:spcBef>
              <a:spcAft>
                <a:spcPts val="0"/>
              </a:spcAft>
              <a:buClr>
                <a:schemeClr val="dk1"/>
              </a:buClr>
              <a:buSzPts val="1500"/>
              <a:buChar char="○"/>
              <a:defRPr sz="1500">
                <a:solidFill>
                  <a:schemeClr val="dk1"/>
                </a:solidFill>
              </a:defRPr>
            </a:lvl5pPr>
            <a:lvl6pPr indent="-323850" lvl="5" marL="2743200">
              <a:spcBef>
                <a:spcPts val="1300"/>
              </a:spcBef>
              <a:spcAft>
                <a:spcPts val="0"/>
              </a:spcAft>
              <a:buClr>
                <a:schemeClr val="dk1"/>
              </a:buClr>
              <a:buSzPts val="1500"/>
              <a:buChar char="■"/>
              <a:defRPr sz="1500">
                <a:solidFill>
                  <a:schemeClr val="dk1"/>
                </a:solidFill>
              </a:defRPr>
            </a:lvl6pPr>
            <a:lvl7pPr indent="-323850" lvl="6" marL="3200400">
              <a:spcBef>
                <a:spcPts val="1300"/>
              </a:spcBef>
              <a:spcAft>
                <a:spcPts val="0"/>
              </a:spcAft>
              <a:buClr>
                <a:schemeClr val="dk1"/>
              </a:buClr>
              <a:buSzPts val="1500"/>
              <a:buChar char="●"/>
              <a:defRPr sz="1500">
                <a:solidFill>
                  <a:schemeClr val="dk1"/>
                </a:solidFill>
              </a:defRPr>
            </a:lvl7pPr>
            <a:lvl8pPr indent="-323850" lvl="7" marL="3657600">
              <a:spcBef>
                <a:spcPts val="1300"/>
              </a:spcBef>
              <a:spcAft>
                <a:spcPts val="0"/>
              </a:spcAft>
              <a:buClr>
                <a:schemeClr val="dk1"/>
              </a:buClr>
              <a:buSzPts val="1500"/>
              <a:buChar char="○"/>
              <a:defRPr sz="1500">
                <a:solidFill>
                  <a:schemeClr val="dk1"/>
                </a:solidFill>
              </a:defRPr>
            </a:lvl8pPr>
            <a:lvl9pPr indent="-323850" lvl="8" marL="4114800">
              <a:spcBef>
                <a:spcPts val="1300"/>
              </a:spcBef>
              <a:spcAft>
                <a:spcPts val="1300"/>
              </a:spcAft>
              <a:buClr>
                <a:schemeClr val="dk1"/>
              </a:buClr>
              <a:buSzPts val="1500"/>
              <a:buChar char="■"/>
              <a:defRPr sz="1500">
                <a:solidFill>
                  <a:schemeClr val="dk1"/>
                </a:solidFill>
              </a:defRPr>
            </a:lvl9pPr>
          </a:lstStyle>
          <a:p/>
        </p:txBody>
      </p:sp>
      <p:sp>
        <p:nvSpPr>
          <p:cNvPr id="445" name="Google Shape;445;p76"/>
          <p:cNvSpPr txBox="1"/>
          <p:nvPr>
            <p:ph idx="3" type="subTitle"/>
          </p:nvPr>
        </p:nvSpPr>
        <p:spPr>
          <a:xfrm>
            <a:off x="609600" y="3196200"/>
            <a:ext cx="2856300" cy="13149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700">
                <a:solidFill>
                  <a:schemeClr val="dk1"/>
                </a:solidFill>
                <a:latin typeface="Hanken Grotesk SemiBold"/>
                <a:ea typeface="Hanken Grotesk SemiBold"/>
                <a:cs typeface="Hanken Grotesk SemiBold"/>
                <a:sym typeface="Hanken Grotesk SemiBold"/>
              </a:defRPr>
            </a:lvl1pPr>
            <a:lvl2pPr lvl="1">
              <a:spcBef>
                <a:spcPts val="1300"/>
              </a:spcBef>
              <a:spcAft>
                <a:spcPts val="0"/>
              </a:spcAft>
              <a:buClr>
                <a:schemeClr val="dk1"/>
              </a:buClr>
              <a:buSzPts val="1700"/>
              <a:buNone/>
              <a:defRPr sz="1700">
                <a:solidFill>
                  <a:schemeClr val="dk1"/>
                </a:solidFill>
              </a:defRPr>
            </a:lvl2pPr>
            <a:lvl3pPr lvl="2">
              <a:spcBef>
                <a:spcPts val="0"/>
              </a:spcBef>
              <a:spcAft>
                <a:spcPts val="0"/>
              </a:spcAft>
              <a:buClr>
                <a:schemeClr val="dk1"/>
              </a:buClr>
              <a:buSzPts val="1700"/>
              <a:buNone/>
              <a:defRPr sz="1700">
                <a:solidFill>
                  <a:schemeClr val="dk1"/>
                </a:solidFill>
              </a:defRPr>
            </a:lvl3pPr>
            <a:lvl4pPr lvl="3">
              <a:spcBef>
                <a:spcPts val="0"/>
              </a:spcBef>
              <a:spcAft>
                <a:spcPts val="0"/>
              </a:spcAft>
              <a:buClr>
                <a:schemeClr val="dk1"/>
              </a:buClr>
              <a:buSzPts val="1700"/>
              <a:buNone/>
              <a:defRPr sz="1700">
                <a:solidFill>
                  <a:schemeClr val="dk1"/>
                </a:solidFill>
              </a:defRPr>
            </a:lvl4pPr>
            <a:lvl5pPr lvl="4">
              <a:spcBef>
                <a:spcPts val="0"/>
              </a:spcBef>
              <a:spcAft>
                <a:spcPts val="0"/>
              </a:spcAft>
              <a:buClr>
                <a:schemeClr val="dk1"/>
              </a:buClr>
              <a:buSzPts val="1700"/>
              <a:buNone/>
              <a:defRPr sz="1700">
                <a:solidFill>
                  <a:schemeClr val="dk1"/>
                </a:solidFill>
              </a:defRPr>
            </a:lvl5pPr>
            <a:lvl6pPr lvl="5">
              <a:spcBef>
                <a:spcPts val="0"/>
              </a:spcBef>
              <a:spcAft>
                <a:spcPts val="0"/>
              </a:spcAft>
              <a:buClr>
                <a:schemeClr val="dk1"/>
              </a:buClr>
              <a:buSzPts val="1700"/>
              <a:buNone/>
              <a:defRPr sz="1700">
                <a:solidFill>
                  <a:schemeClr val="dk1"/>
                </a:solidFill>
              </a:defRPr>
            </a:lvl6pPr>
            <a:lvl7pPr lvl="6">
              <a:spcBef>
                <a:spcPts val="0"/>
              </a:spcBef>
              <a:spcAft>
                <a:spcPts val="0"/>
              </a:spcAft>
              <a:buClr>
                <a:schemeClr val="dk1"/>
              </a:buClr>
              <a:buSzPts val="1700"/>
              <a:buNone/>
              <a:defRPr sz="1700">
                <a:solidFill>
                  <a:schemeClr val="dk1"/>
                </a:solidFill>
              </a:defRPr>
            </a:lvl7pPr>
            <a:lvl8pPr lvl="7">
              <a:spcBef>
                <a:spcPts val="0"/>
              </a:spcBef>
              <a:spcAft>
                <a:spcPts val="0"/>
              </a:spcAft>
              <a:buClr>
                <a:schemeClr val="dk1"/>
              </a:buClr>
              <a:buSzPts val="1700"/>
              <a:buNone/>
              <a:defRPr sz="1700">
                <a:solidFill>
                  <a:schemeClr val="dk1"/>
                </a:solidFill>
              </a:defRPr>
            </a:lvl8pPr>
            <a:lvl9pPr lvl="8">
              <a:spcBef>
                <a:spcPts val="0"/>
              </a:spcBef>
              <a:spcAft>
                <a:spcPts val="0"/>
              </a:spcAft>
              <a:buClr>
                <a:schemeClr val="dk1"/>
              </a:buClr>
              <a:buSzPts val="1700"/>
              <a:buNone/>
              <a:defRPr sz="1700">
                <a:solidFill>
                  <a:schemeClr val="dk1"/>
                </a:solidFill>
              </a:defRPr>
            </a:lvl9pPr>
          </a:lstStyle>
          <a:p/>
        </p:txBody>
      </p:sp>
      <p:sp>
        <p:nvSpPr>
          <p:cNvPr id="446" name="Google Shape;446;p76"/>
          <p:cNvSpPr txBox="1"/>
          <p:nvPr>
            <p:ph idx="4" type="body"/>
          </p:nvPr>
        </p:nvSpPr>
        <p:spPr>
          <a:xfrm>
            <a:off x="3666400" y="4675200"/>
            <a:ext cx="7916100" cy="1314900"/>
          </a:xfrm>
          <a:prstGeom prst="rect">
            <a:avLst/>
          </a:prstGeom>
          <a:noFill/>
          <a:ln>
            <a:noFill/>
          </a:ln>
        </p:spPr>
        <p:txBody>
          <a:bodyPr anchorCtr="0" anchor="ctr" bIns="121900" lIns="121900" spcFirstLastPara="1" rIns="121900" wrap="square" tIns="121900">
            <a:normAutofit/>
          </a:bodyPr>
          <a:lstStyle>
            <a:lvl1pPr indent="-323850" lvl="0" marL="457200">
              <a:spcBef>
                <a:spcPts val="0"/>
              </a:spcBef>
              <a:spcAft>
                <a:spcPts val="0"/>
              </a:spcAft>
              <a:buClr>
                <a:schemeClr val="dk1"/>
              </a:buClr>
              <a:buSzPts val="1500"/>
              <a:buChar char="•"/>
              <a:defRPr sz="1500">
                <a:solidFill>
                  <a:schemeClr val="dk1"/>
                </a:solidFill>
              </a:defRPr>
            </a:lvl1pPr>
            <a:lvl2pPr indent="-323850" lvl="1" marL="914400">
              <a:spcBef>
                <a:spcPts val="1300"/>
              </a:spcBef>
              <a:spcAft>
                <a:spcPts val="0"/>
              </a:spcAft>
              <a:buClr>
                <a:schemeClr val="dk1"/>
              </a:buClr>
              <a:buSzPts val="1500"/>
              <a:buChar char="○"/>
              <a:defRPr sz="1500">
                <a:solidFill>
                  <a:schemeClr val="dk1"/>
                </a:solidFill>
              </a:defRPr>
            </a:lvl2pPr>
            <a:lvl3pPr indent="-323850" lvl="2" marL="1371600">
              <a:spcBef>
                <a:spcPts val="1300"/>
              </a:spcBef>
              <a:spcAft>
                <a:spcPts val="0"/>
              </a:spcAft>
              <a:buClr>
                <a:schemeClr val="dk1"/>
              </a:buClr>
              <a:buSzPts val="1500"/>
              <a:buChar char="■"/>
              <a:defRPr sz="1500">
                <a:solidFill>
                  <a:schemeClr val="dk1"/>
                </a:solidFill>
              </a:defRPr>
            </a:lvl3pPr>
            <a:lvl4pPr indent="-323850" lvl="3" marL="1828800">
              <a:spcBef>
                <a:spcPts val="1300"/>
              </a:spcBef>
              <a:spcAft>
                <a:spcPts val="0"/>
              </a:spcAft>
              <a:buClr>
                <a:schemeClr val="dk1"/>
              </a:buClr>
              <a:buSzPts val="1500"/>
              <a:buChar char="●"/>
              <a:defRPr sz="1500">
                <a:solidFill>
                  <a:schemeClr val="dk1"/>
                </a:solidFill>
              </a:defRPr>
            </a:lvl4pPr>
            <a:lvl5pPr indent="-323850" lvl="4" marL="2286000">
              <a:spcBef>
                <a:spcPts val="1300"/>
              </a:spcBef>
              <a:spcAft>
                <a:spcPts val="0"/>
              </a:spcAft>
              <a:buClr>
                <a:schemeClr val="dk1"/>
              </a:buClr>
              <a:buSzPts val="1500"/>
              <a:buChar char="○"/>
              <a:defRPr sz="1500">
                <a:solidFill>
                  <a:schemeClr val="dk1"/>
                </a:solidFill>
              </a:defRPr>
            </a:lvl5pPr>
            <a:lvl6pPr indent="-323850" lvl="5" marL="2743200">
              <a:spcBef>
                <a:spcPts val="1300"/>
              </a:spcBef>
              <a:spcAft>
                <a:spcPts val="0"/>
              </a:spcAft>
              <a:buClr>
                <a:schemeClr val="dk1"/>
              </a:buClr>
              <a:buSzPts val="1500"/>
              <a:buChar char="■"/>
              <a:defRPr sz="1500">
                <a:solidFill>
                  <a:schemeClr val="dk1"/>
                </a:solidFill>
              </a:defRPr>
            </a:lvl6pPr>
            <a:lvl7pPr indent="-323850" lvl="6" marL="3200400">
              <a:spcBef>
                <a:spcPts val="1300"/>
              </a:spcBef>
              <a:spcAft>
                <a:spcPts val="0"/>
              </a:spcAft>
              <a:buClr>
                <a:schemeClr val="dk1"/>
              </a:buClr>
              <a:buSzPts val="1500"/>
              <a:buChar char="●"/>
              <a:defRPr sz="1500">
                <a:solidFill>
                  <a:schemeClr val="dk1"/>
                </a:solidFill>
              </a:defRPr>
            </a:lvl7pPr>
            <a:lvl8pPr indent="-323850" lvl="7" marL="3657600">
              <a:spcBef>
                <a:spcPts val="1300"/>
              </a:spcBef>
              <a:spcAft>
                <a:spcPts val="0"/>
              </a:spcAft>
              <a:buClr>
                <a:schemeClr val="dk1"/>
              </a:buClr>
              <a:buSzPts val="1500"/>
              <a:buChar char="○"/>
              <a:defRPr sz="1500">
                <a:solidFill>
                  <a:schemeClr val="dk1"/>
                </a:solidFill>
              </a:defRPr>
            </a:lvl8pPr>
            <a:lvl9pPr indent="-323850" lvl="8" marL="4114800">
              <a:spcBef>
                <a:spcPts val="1300"/>
              </a:spcBef>
              <a:spcAft>
                <a:spcPts val="1300"/>
              </a:spcAft>
              <a:buClr>
                <a:schemeClr val="dk1"/>
              </a:buClr>
              <a:buSzPts val="1500"/>
              <a:buChar char="■"/>
              <a:defRPr sz="1500">
                <a:solidFill>
                  <a:schemeClr val="dk1"/>
                </a:solidFill>
              </a:defRPr>
            </a:lvl9pPr>
          </a:lstStyle>
          <a:p/>
        </p:txBody>
      </p:sp>
      <p:sp>
        <p:nvSpPr>
          <p:cNvPr id="447" name="Google Shape;447;p76"/>
          <p:cNvSpPr txBox="1"/>
          <p:nvPr>
            <p:ph idx="5" type="body"/>
          </p:nvPr>
        </p:nvSpPr>
        <p:spPr>
          <a:xfrm>
            <a:off x="3666400" y="3197033"/>
            <a:ext cx="7916100" cy="1314900"/>
          </a:xfrm>
          <a:prstGeom prst="rect">
            <a:avLst/>
          </a:prstGeom>
          <a:noFill/>
          <a:ln>
            <a:noFill/>
          </a:ln>
        </p:spPr>
        <p:txBody>
          <a:bodyPr anchorCtr="0" anchor="ctr" bIns="121900" lIns="121900" spcFirstLastPara="1" rIns="121900" wrap="square" tIns="121900">
            <a:normAutofit/>
          </a:bodyPr>
          <a:lstStyle>
            <a:lvl1pPr indent="-323850" lvl="0" marL="457200">
              <a:spcBef>
                <a:spcPts val="0"/>
              </a:spcBef>
              <a:spcAft>
                <a:spcPts val="0"/>
              </a:spcAft>
              <a:buClr>
                <a:schemeClr val="dk1"/>
              </a:buClr>
              <a:buSzPts val="1500"/>
              <a:buChar char="•"/>
              <a:defRPr sz="1500">
                <a:solidFill>
                  <a:schemeClr val="dk1"/>
                </a:solidFill>
              </a:defRPr>
            </a:lvl1pPr>
            <a:lvl2pPr indent="-323850" lvl="1" marL="914400">
              <a:spcBef>
                <a:spcPts val="1300"/>
              </a:spcBef>
              <a:spcAft>
                <a:spcPts val="0"/>
              </a:spcAft>
              <a:buClr>
                <a:schemeClr val="dk1"/>
              </a:buClr>
              <a:buSzPts val="1500"/>
              <a:buChar char="○"/>
              <a:defRPr sz="1500">
                <a:solidFill>
                  <a:schemeClr val="dk1"/>
                </a:solidFill>
              </a:defRPr>
            </a:lvl2pPr>
            <a:lvl3pPr indent="-323850" lvl="2" marL="1371600">
              <a:spcBef>
                <a:spcPts val="1300"/>
              </a:spcBef>
              <a:spcAft>
                <a:spcPts val="0"/>
              </a:spcAft>
              <a:buClr>
                <a:schemeClr val="dk1"/>
              </a:buClr>
              <a:buSzPts val="1500"/>
              <a:buChar char="■"/>
              <a:defRPr sz="1500">
                <a:solidFill>
                  <a:schemeClr val="dk1"/>
                </a:solidFill>
              </a:defRPr>
            </a:lvl3pPr>
            <a:lvl4pPr indent="-323850" lvl="3" marL="1828800">
              <a:spcBef>
                <a:spcPts val="1300"/>
              </a:spcBef>
              <a:spcAft>
                <a:spcPts val="0"/>
              </a:spcAft>
              <a:buClr>
                <a:schemeClr val="dk1"/>
              </a:buClr>
              <a:buSzPts val="1500"/>
              <a:buChar char="●"/>
              <a:defRPr sz="1500">
                <a:solidFill>
                  <a:schemeClr val="dk1"/>
                </a:solidFill>
              </a:defRPr>
            </a:lvl4pPr>
            <a:lvl5pPr indent="-323850" lvl="4" marL="2286000">
              <a:spcBef>
                <a:spcPts val="1300"/>
              </a:spcBef>
              <a:spcAft>
                <a:spcPts val="0"/>
              </a:spcAft>
              <a:buClr>
                <a:schemeClr val="dk1"/>
              </a:buClr>
              <a:buSzPts val="1500"/>
              <a:buChar char="○"/>
              <a:defRPr sz="1500">
                <a:solidFill>
                  <a:schemeClr val="dk1"/>
                </a:solidFill>
              </a:defRPr>
            </a:lvl5pPr>
            <a:lvl6pPr indent="-323850" lvl="5" marL="2743200">
              <a:spcBef>
                <a:spcPts val="1300"/>
              </a:spcBef>
              <a:spcAft>
                <a:spcPts val="0"/>
              </a:spcAft>
              <a:buClr>
                <a:schemeClr val="dk1"/>
              </a:buClr>
              <a:buSzPts val="1500"/>
              <a:buChar char="■"/>
              <a:defRPr sz="1500">
                <a:solidFill>
                  <a:schemeClr val="dk1"/>
                </a:solidFill>
              </a:defRPr>
            </a:lvl6pPr>
            <a:lvl7pPr indent="-323850" lvl="6" marL="3200400">
              <a:spcBef>
                <a:spcPts val="1300"/>
              </a:spcBef>
              <a:spcAft>
                <a:spcPts val="0"/>
              </a:spcAft>
              <a:buClr>
                <a:schemeClr val="dk1"/>
              </a:buClr>
              <a:buSzPts val="1500"/>
              <a:buChar char="●"/>
              <a:defRPr sz="1500">
                <a:solidFill>
                  <a:schemeClr val="dk1"/>
                </a:solidFill>
              </a:defRPr>
            </a:lvl7pPr>
            <a:lvl8pPr indent="-323850" lvl="7" marL="3657600">
              <a:spcBef>
                <a:spcPts val="1300"/>
              </a:spcBef>
              <a:spcAft>
                <a:spcPts val="0"/>
              </a:spcAft>
              <a:buClr>
                <a:schemeClr val="dk1"/>
              </a:buClr>
              <a:buSzPts val="1500"/>
              <a:buChar char="○"/>
              <a:defRPr sz="1500">
                <a:solidFill>
                  <a:schemeClr val="dk1"/>
                </a:solidFill>
              </a:defRPr>
            </a:lvl8pPr>
            <a:lvl9pPr indent="-323850" lvl="8" marL="4114800">
              <a:spcBef>
                <a:spcPts val="1300"/>
              </a:spcBef>
              <a:spcAft>
                <a:spcPts val="1300"/>
              </a:spcAft>
              <a:buClr>
                <a:schemeClr val="dk1"/>
              </a:buClr>
              <a:buSzPts val="1500"/>
              <a:buChar char="■"/>
              <a:defRPr sz="1500">
                <a:solidFill>
                  <a:schemeClr val="dk1"/>
                </a:solidFill>
              </a:defRPr>
            </a:lvl9pPr>
          </a:lstStyle>
          <a:p/>
        </p:txBody>
      </p:sp>
      <p:sp>
        <p:nvSpPr>
          <p:cNvPr id="448" name="Google Shape;448;p76"/>
          <p:cNvSpPr txBox="1"/>
          <p:nvPr>
            <p:ph idx="6" type="subTitle"/>
          </p:nvPr>
        </p:nvSpPr>
        <p:spPr>
          <a:xfrm>
            <a:off x="609600" y="4673533"/>
            <a:ext cx="2856300" cy="13149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700">
                <a:solidFill>
                  <a:schemeClr val="dk1"/>
                </a:solidFill>
                <a:latin typeface="Hanken Grotesk SemiBold"/>
                <a:ea typeface="Hanken Grotesk SemiBold"/>
                <a:cs typeface="Hanken Grotesk SemiBold"/>
                <a:sym typeface="Hanken Grotesk SemiBold"/>
              </a:defRPr>
            </a:lvl1pPr>
            <a:lvl2pPr lvl="1">
              <a:spcBef>
                <a:spcPts val="1300"/>
              </a:spcBef>
              <a:spcAft>
                <a:spcPts val="0"/>
              </a:spcAft>
              <a:buClr>
                <a:schemeClr val="dk1"/>
              </a:buClr>
              <a:buSzPts val="1700"/>
              <a:buNone/>
              <a:defRPr sz="1700">
                <a:solidFill>
                  <a:schemeClr val="dk1"/>
                </a:solidFill>
              </a:defRPr>
            </a:lvl2pPr>
            <a:lvl3pPr lvl="2">
              <a:spcBef>
                <a:spcPts val="0"/>
              </a:spcBef>
              <a:spcAft>
                <a:spcPts val="0"/>
              </a:spcAft>
              <a:buClr>
                <a:schemeClr val="dk1"/>
              </a:buClr>
              <a:buSzPts val="1700"/>
              <a:buNone/>
              <a:defRPr sz="1700">
                <a:solidFill>
                  <a:schemeClr val="dk1"/>
                </a:solidFill>
              </a:defRPr>
            </a:lvl3pPr>
            <a:lvl4pPr lvl="3">
              <a:spcBef>
                <a:spcPts val="0"/>
              </a:spcBef>
              <a:spcAft>
                <a:spcPts val="0"/>
              </a:spcAft>
              <a:buClr>
                <a:schemeClr val="dk1"/>
              </a:buClr>
              <a:buSzPts val="1700"/>
              <a:buNone/>
              <a:defRPr sz="1700">
                <a:solidFill>
                  <a:schemeClr val="dk1"/>
                </a:solidFill>
              </a:defRPr>
            </a:lvl4pPr>
            <a:lvl5pPr lvl="4">
              <a:spcBef>
                <a:spcPts val="0"/>
              </a:spcBef>
              <a:spcAft>
                <a:spcPts val="0"/>
              </a:spcAft>
              <a:buClr>
                <a:schemeClr val="dk1"/>
              </a:buClr>
              <a:buSzPts val="1700"/>
              <a:buNone/>
              <a:defRPr sz="1700">
                <a:solidFill>
                  <a:schemeClr val="dk1"/>
                </a:solidFill>
              </a:defRPr>
            </a:lvl5pPr>
            <a:lvl6pPr lvl="5">
              <a:spcBef>
                <a:spcPts val="0"/>
              </a:spcBef>
              <a:spcAft>
                <a:spcPts val="0"/>
              </a:spcAft>
              <a:buClr>
                <a:schemeClr val="dk1"/>
              </a:buClr>
              <a:buSzPts val="1700"/>
              <a:buNone/>
              <a:defRPr sz="1700">
                <a:solidFill>
                  <a:schemeClr val="dk1"/>
                </a:solidFill>
              </a:defRPr>
            </a:lvl6pPr>
            <a:lvl7pPr lvl="6">
              <a:spcBef>
                <a:spcPts val="0"/>
              </a:spcBef>
              <a:spcAft>
                <a:spcPts val="0"/>
              </a:spcAft>
              <a:buClr>
                <a:schemeClr val="dk1"/>
              </a:buClr>
              <a:buSzPts val="1700"/>
              <a:buNone/>
              <a:defRPr sz="1700">
                <a:solidFill>
                  <a:schemeClr val="dk1"/>
                </a:solidFill>
              </a:defRPr>
            </a:lvl7pPr>
            <a:lvl8pPr lvl="7">
              <a:spcBef>
                <a:spcPts val="0"/>
              </a:spcBef>
              <a:spcAft>
                <a:spcPts val="0"/>
              </a:spcAft>
              <a:buClr>
                <a:schemeClr val="dk1"/>
              </a:buClr>
              <a:buSzPts val="1700"/>
              <a:buNone/>
              <a:defRPr sz="1700">
                <a:solidFill>
                  <a:schemeClr val="dk1"/>
                </a:solidFill>
              </a:defRPr>
            </a:lvl8pPr>
            <a:lvl9pPr lvl="8">
              <a:spcBef>
                <a:spcPts val="0"/>
              </a:spcBef>
              <a:spcAft>
                <a:spcPts val="0"/>
              </a:spcAft>
              <a:buClr>
                <a:schemeClr val="dk1"/>
              </a:buClr>
              <a:buSzPts val="1700"/>
              <a:buNone/>
              <a:defRPr sz="1700">
                <a:solidFill>
                  <a:schemeClr val="dk1"/>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3_1">
    <p:spTree>
      <p:nvGrpSpPr>
        <p:cNvPr id="449" name="Shape 449"/>
        <p:cNvGrpSpPr/>
        <p:nvPr/>
      </p:nvGrpSpPr>
      <p:grpSpPr>
        <a:xfrm>
          <a:off x="0" y="0"/>
          <a:ext cx="0" cy="0"/>
          <a:chOff x="0" y="0"/>
          <a:chExt cx="0" cy="0"/>
        </a:xfrm>
      </p:grpSpPr>
      <p:sp>
        <p:nvSpPr>
          <p:cNvPr id="450" name="Google Shape;450;p77"/>
          <p:cNvSpPr txBox="1"/>
          <p:nvPr>
            <p:ph type="title"/>
          </p:nvPr>
        </p:nvSpPr>
        <p:spPr>
          <a:xfrm>
            <a:off x="609600" y="5949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451" name="Google Shape;451;p77"/>
          <p:cNvSpPr txBox="1"/>
          <p:nvPr>
            <p:ph idx="1" type="body"/>
          </p:nvPr>
        </p:nvSpPr>
        <p:spPr>
          <a:xfrm>
            <a:off x="609600" y="2446533"/>
            <a:ext cx="5034900" cy="36456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Clr>
                <a:schemeClr val="accent1"/>
              </a:buClr>
              <a:buSzPts val="1900"/>
              <a:buChar char="•"/>
              <a:defRPr sz="1900">
                <a:solidFill>
                  <a:schemeClr val="dk1"/>
                </a:solidFill>
              </a:defRPr>
            </a:lvl1pPr>
            <a:lvl2pPr indent="-330200" lvl="1" marL="914400">
              <a:spcBef>
                <a:spcPts val="1300"/>
              </a:spcBef>
              <a:spcAft>
                <a:spcPts val="0"/>
              </a:spcAft>
              <a:buClr>
                <a:schemeClr val="accent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452" name="Google Shape;452;p77"/>
          <p:cNvSpPr txBox="1"/>
          <p:nvPr>
            <p:ph idx="2" type="body"/>
          </p:nvPr>
        </p:nvSpPr>
        <p:spPr>
          <a:xfrm>
            <a:off x="6400533" y="2446533"/>
            <a:ext cx="5034900" cy="36456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Clr>
                <a:schemeClr val="accent1"/>
              </a:buClr>
              <a:buSzPts val="1900"/>
              <a:buChar char="•"/>
              <a:defRPr sz="1900">
                <a:solidFill>
                  <a:schemeClr val="dk1"/>
                </a:solidFill>
              </a:defRPr>
            </a:lvl1pPr>
            <a:lvl2pPr indent="-330200" lvl="1" marL="914400">
              <a:spcBef>
                <a:spcPts val="1300"/>
              </a:spcBef>
              <a:spcAft>
                <a:spcPts val="0"/>
              </a:spcAft>
              <a:buClr>
                <a:schemeClr val="accent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453" name="Google Shape;453;p77"/>
          <p:cNvSpPr txBox="1"/>
          <p:nvPr>
            <p:ph idx="3" type="subTitle"/>
          </p:nvPr>
        </p:nvSpPr>
        <p:spPr>
          <a:xfrm>
            <a:off x="609600" y="1553200"/>
            <a:ext cx="5034900" cy="7635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9pPr>
          </a:lstStyle>
          <a:p/>
        </p:txBody>
      </p:sp>
      <p:sp>
        <p:nvSpPr>
          <p:cNvPr id="454" name="Google Shape;454;p77"/>
          <p:cNvSpPr txBox="1"/>
          <p:nvPr>
            <p:ph idx="4" type="subTitle"/>
          </p:nvPr>
        </p:nvSpPr>
        <p:spPr>
          <a:xfrm>
            <a:off x="6400533" y="1553200"/>
            <a:ext cx="5034900" cy="7635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extLst>
    <p:ext uri="{DCECCB84-F9BA-43D5-87BE-67443E8EF086}">
      <p15:sldGuideLst>
        <p15:guide id="1" orient="horz" pos="2160">
          <p15:clr>
            <a:srgbClr val="E46962"/>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1">
  <p:cSld name="CUSTOM">
    <p:spTree>
      <p:nvGrpSpPr>
        <p:cNvPr id="455" name="Shape 455"/>
        <p:cNvGrpSpPr/>
        <p:nvPr/>
      </p:nvGrpSpPr>
      <p:grpSpPr>
        <a:xfrm>
          <a:off x="0" y="0"/>
          <a:ext cx="0" cy="0"/>
          <a:chOff x="0" y="0"/>
          <a:chExt cx="0" cy="0"/>
        </a:xfrm>
      </p:grpSpPr>
      <p:sp>
        <p:nvSpPr>
          <p:cNvPr id="456" name="Google Shape;456;p78"/>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457" name="Google Shape;457;p78"/>
          <p:cNvSpPr txBox="1"/>
          <p:nvPr>
            <p:ph idx="1" type="body"/>
          </p:nvPr>
        </p:nvSpPr>
        <p:spPr>
          <a:xfrm>
            <a:off x="609600" y="1520000"/>
            <a:ext cx="5486400" cy="45720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458" name="Google Shape;458;p78"/>
          <p:cNvSpPr/>
          <p:nvPr>
            <p:ph idx="2" type="pic"/>
          </p:nvPr>
        </p:nvSpPr>
        <p:spPr>
          <a:xfrm>
            <a:off x="6365867" y="1824800"/>
            <a:ext cx="4936500" cy="4267200"/>
          </a:xfrm>
          <a:prstGeom prst="rect">
            <a:avLst/>
          </a:prstGeom>
          <a:noFill/>
          <a:ln cap="flat" cmpd="sng" w="9525">
            <a:solidFill>
              <a:srgbClr val="000000"/>
            </a:solidFill>
            <a:prstDash val="solid"/>
            <a:round/>
            <a:headEnd len="sm" w="sm" type="none"/>
            <a:tailEnd len="sm" w="sm" type="none"/>
          </a:ln>
        </p:spPr>
      </p:sp>
    </p:spTree>
  </p:cSld>
  <p:clrMapOvr>
    <a:masterClrMapping/>
  </p:clrMapOvr>
  <p:extLst>
    <p:ext uri="{DCECCB84-F9BA-43D5-87BE-67443E8EF086}">
      <p15:sldGuideLst>
        <p15:guide id="1" orient="horz" pos="2160">
          <p15:clr>
            <a:srgbClr val="E46962"/>
          </p15:clr>
        </p15:guide>
        <p15:guide id="2" pos="4608">
          <p15:clr>
            <a:srgbClr val="E46962"/>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2">
  <p:cSld name="CUSTOM_1">
    <p:spTree>
      <p:nvGrpSpPr>
        <p:cNvPr id="459" name="Shape 459"/>
        <p:cNvGrpSpPr/>
        <p:nvPr/>
      </p:nvGrpSpPr>
      <p:grpSpPr>
        <a:xfrm>
          <a:off x="0" y="0"/>
          <a:ext cx="0" cy="0"/>
          <a:chOff x="0" y="0"/>
          <a:chExt cx="0" cy="0"/>
        </a:xfrm>
      </p:grpSpPr>
      <p:sp>
        <p:nvSpPr>
          <p:cNvPr id="460" name="Google Shape;460;p79"/>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461" name="Google Shape;461;p79"/>
          <p:cNvSpPr txBox="1"/>
          <p:nvPr>
            <p:ph idx="1" type="body"/>
          </p:nvPr>
        </p:nvSpPr>
        <p:spPr>
          <a:xfrm>
            <a:off x="6416833" y="1824800"/>
            <a:ext cx="5165700" cy="42672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462" name="Google Shape;462;p79"/>
          <p:cNvSpPr/>
          <p:nvPr>
            <p:ph idx="2" type="pic"/>
          </p:nvPr>
        </p:nvSpPr>
        <p:spPr>
          <a:xfrm>
            <a:off x="812800" y="1828800"/>
            <a:ext cx="4936500" cy="4267200"/>
          </a:xfrm>
          <a:prstGeom prst="rect">
            <a:avLst/>
          </a:prstGeom>
          <a:noFill/>
          <a:ln cap="flat" cmpd="sng" w="9525">
            <a:solidFill>
              <a:srgbClr val="000000"/>
            </a:solidFill>
            <a:prstDash val="solid"/>
            <a:round/>
            <a:headEnd len="sm" w="sm" type="none"/>
            <a:tailEnd len="sm" w="sm" type="none"/>
          </a:ln>
        </p:spPr>
      </p:sp>
    </p:spTree>
  </p:cSld>
  <p:clrMapOvr>
    <a:masterClrMapping/>
  </p:clrMapOvr>
  <p:extLst>
    <p:ext uri="{DCECCB84-F9BA-43D5-87BE-67443E8EF086}">
      <p15:sldGuideLst>
        <p15:guide id="1" orient="horz" pos="2160">
          <p15:clr>
            <a:srgbClr val="E46962"/>
          </p15:clr>
        </p15:guide>
        <p15:guide id="2" pos="3840">
          <p15:clr>
            <a:srgbClr val="E46962"/>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3">
  <p:cSld name="CUSTOM_1_1">
    <p:spTree>
      <p:nvGrpSpPr>
        <p:cNvPr id="463" name="Shape 463"/>
        <p:cNvGrpSpPr/>
        <p:nvPr/>
      </p:nvGrpSpPr>
      <p:grpSpPr>
        <a:xfrm>
          <a:off x="0" y="0"/>
          <a:ext cx="0" cy="0"/>
          <a:chOff x="0" y="0"/>
          <a:chExt cx="0" cy="0"/>
        </a:xfrm>
      </p:grpSpPr>
      <p:sp>
        <p:nvSpPr>
          <p:cNvPr id="464" name="Google Shape;464;p80"/>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465" name="Google Shape;465;p80"/>
          <p:cNvSpPr txBox="1"/>
          <p:nvPr>
            <p:ph idx="1" type="body"/>
          </p:nvPr>
        </p:nvSpPr>
        <p:spPr>
          <a:xfrm>
            <a:off x="7112000" y="1891333"/>
            <a:ext cx="4470300" cy="3352800"/>
          </a:xfrm>
          <a:prstGeom prst="rect">
            <a:avLst/>
          </a:prstGeom>
        </p:spPr>
        <p:txBody>
          <a:bodyPr anchorCtr="0" anchor="t" bIns="121900" lIns="121900" spcFirstLastPara="1" rIns="121900" wrap="square" tIns="121900">
            <a:normAutofit/>
          </a:bodyPr>
          <a:lstStyle>
            <a:lvl1pPr indent="-349250" lvl="0" marL="457200">
              <a:lnSpc>
                <a:spcPct val="125000"/>
              </a:lnSpc>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466" name="Google Shape;466;p80"/>
          <p:cNvSpPr/>
          <p:nvPr>
            <p:ph idx="2" type="pic"/>
          </p:nvPr>
        </p:nvSpPr>
        <p:spPr>
          <a:xfrm>
            <a:off x="812800" y="1828800"/>
            <a:ext cx="6114900" cy="3415200"/>
          </a:xfrm>
          <a:prstGeom prst="rect">
            <a:avLst/>
          </a:prstGeom>
          <a:noFill/>
          <a:ln cap="flat" cmpd="sng" w="9525">
            <a:solidFill>
              <a:srgbClr val="000000"/>
            </a:solidFill>
            <a:prstDash val="solid"/>
            <a:round/>
            <a:headEnd len="sm" w="sm" type="none"/>
            <a:tailEnd len="sm" w="sm" type="none"/>
          </a:ln>
        </p:spPr>
      </p:sp>
    </p:spTree>
  </p:cSld>
  <p:clrMapOvr>
    <a:masterClrMapping/>
  </p:clrMapOvr>
  <p:extLst>
    <p:ext uri="{DCECCB84-F9BA-43D5-87BE-67443E8EF086}">
      <p15:sldGuideLst>
        <p15:guide id="1" orient="horz" pos="2160">
          <p15:clr>
            <a:srgbClr val="E46962"/>
          </p15:clr>
        </p15:guide>
        <p15:guide id="2" pos="3840">
          <p15:clr>
            <a:srgbClr val="E46962"/>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p:cSld name="CUSTOM_3_1_1">
    <p:spTree>
      <p:nvGrpSpPr>
        <p:cNvPr id="467" name="Shape 467"/>
        <p:cNvGrpSpPr/>
        <p:nvPr/>
      </p:nvGrpSpPr>
      <p:grpSpPr>
        <a:xfrm>
          <a:off x="0" y="0"/>
          <a:ext cx="0" cy="0"/>
          <a:chOff x="0" y="0"/>
          <a:chExt cx="0" cy="0"/>
        </a:xfrm>
      </p:grpSpPr>
      <p:sp>
        <p:nvSpPr>
          <p:cNvPr id="468" name="Google Shape;468;p81"/>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469" name="Google Shape;469;p81"/>
          <p:cNvSpPr txBox="1"/>
          <p:nvPr>
            <p:ph idx="1" type="body"/>
          </p:nvPr>
        </p:nvSpPr>
        <p:spPr>
          <a:xfrm>
            <a:off x="609600" y="2446533"/>
            <a:ext cx="5034900" cy="36456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Clr>
                <a:schemeClr val="accent1"/>
              </a:buClr>
              <a:buSzPts val="1900"/>
              <a:buChar char="•"/>
              <a:defRPr sz="1900">
                <a:solidFill>
                  <a:schemeClr val="dk1"/>
                </a:solidFill>
              </a:defRPr>
            </a:lvl1pPr>
            <a:lvl2pPr indent="-330200" lvl="1" marL="914400">
              <a:spcBef>
                <a:spcPts val="1300"/>
              </a:spcBef>
              <a:spcAft>
                <a:spcPts val="0"/>
              </a:spcAft>
              <a:buClr>
                <a:schemeClr val="accent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470" name="Google Shape;470;p81"/>
          <p:cNvSpPr txBox="1"/>
          <p:nvPr>
            <p:ph idx="2" type="body"/>
          </p:nvPr>
        </p:nvSpPr>
        <p:spPr>
          <a:xfrm>
            <a:off x="6400533" y="2446533"/>
            <a:ext cx="5034900" cy="36456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Clr>
                <a:schemeClr val="accent1"/>
              </a:buClr>
              <a:buSzPts val="1900"/>
              <a:buChar char="•"/>
              <a:defRPr sz="1900">
                <a:solidFill>
                  <a:schemeClr val="dk1"/>
                </a:solidFill>
              </a:defRPr>
            </a:lvl1pPr>
            <a:lvl2pPr indent="-330200" lvl="1" marL="914400">
              <a:spcBef>
                <a:spcPts val="1300"/>
              </a:spcBef>
              <a:spcAft>
                <a:spcPts val="0"/>
              </a:spcAft>
              <a:buClr>
                <a:schemeClr val="accent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471" name="Google Shape;471;p81"/>
          <p:cNvSpPr txBox="1"/>
          <p:nvPr>
            <p:ph idx="3" type="subTitle"/>
          </p:nvPr>
        </p:nvSpPr>
        <p:spPr>
          <a:xfrm>
            <a:off x="609600" y="1553200"/>
            <a:ext cx="5034900" cy="7635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9pPr>
          </a:lstStyle>
          <a:p/>
        </p:txBody>
      </p:sp>
      <p:sp>
        <p:nvSpPr>
          <p:cNvPr id="472" name="Google Shape;472;p81"/>
          <p:cNvSpPr txBox="1"/>
          <p:nvPr>
            <p:ph idx="4" type="subTitle"/>
          </p:nvPr>
        </p:nvSpPr>
        <p:spPr>
          <a:xfrm>
            <a:off x="6400533" y="1553200"/>
            <a:ext cx="5034900" cy="7635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extLst>
    <p:ext uri="{DCECCB84-F9BA-43D5-87BE-67443E8EF086}">
      <p15:sldGuideLst>
        <p15:guide id="1" orient="horz" pos="2160">
          <p15:clr>
            <a:srgbClr val="E46962"/>
          </p15:clr>
        </p15:guide>
        <p15:guide id="2" pos="3840">
          <p15:clr>
            <a:srgbClr val="E46962"/>
          </p15:clr>
        </p15:guide>
        <p15:guide id="3" pos="384">
          <p15:clr>
            <a:srgbClr val="E46962"/>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us Light">
  <p:cSld name="CUSTOM_2_1_2">
    <p:spTree>
      <p:nvGrpSpPr>
        <p:cNvPr id="473" name="Shape 473"/>
        <p:cNvGrpSpPr/>
        <p:nvPr/>
      </p:nvGrpSpPr>
      <p:grpSpPr>
        <a:xfrm>
          <a:off x="0" y="0"/>
          <a:ext cx="0" cy="0"/>
          <a:chOff x="0" y="0"/>
          <a:chExt cx="0" cy="0"/>
        </a:xfrm>
      </p:grpSpPr>
      <p:sp>
        <p:nvSpPr>
          <p:cNvPr id="474" name="Google Shape;474;p82"/>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475" name="Google Shape;475;p82"/>
          <p:cNvSpPr txBox="1"/>
          <p:nvPr>
            <p:ph idx="1" type="subTitle"/>
          </p:nvPr>
        </p:nvSpPr>
        <p:spPr>
          <a:xfrm>
            <a:off x="609600" y="1522733"/>
            <a:ext cx="7359300" cy="5889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2 1">
  <p:cSld name="CUSTOM_3_2_1_1_1_1_1_2">
    <p:bg>
      <p:bgPr>
        <a:solidFill>
          <a:schemeClr val="lt1"/>
        </a:solidFill>
      </p:bgPr>
    </p:bg>
    <p:spTree>
      <p:nvGrpSpPr>
        <p:cNvPr id="476" name="Shape 476"/>
        <p:cNvGrpSpPr/>
        <p:nvPr/>
      </p:nvGrpSpPr>
      <p:grpSpPr>
        <a:xfrm>
          <a:off x="0" y="0"/>
          <a:ext cx="0" cy="0"/>
          <a:chOff x="0" y="0"/>
          <a:chExt cx="0" cy="0"/>
        </a:xfrm>
      </p:grpSpPr>
      <p:sp>
        <p:nvSpPr>
          <p:cNvPr id="477" name="Google Shape;477;p83"/>
          <p:cNvSpPr txBox="1"/>
          <p:nvPr>
            <p:ph idx="1" type="body"/>
          </p:nvPr>
        </p:nvSpPr>
        <p:spPr>
          <a:xfrm>
            <a:off x="609600" y="2843900"/>
            <a:ext cx="2589900" cy="3252000"/>
          </a:xfrm>
          <a:prstGeom prst="rect">
            <a:avLst/>
          </a:prstGeom>
          <a:noFill/>
          <a:ln>
            <a:noFill/>
          </a:ln>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478" name="Google Shape;478;p83"/>
          <p:cNvSpPr txBox="1"/>
          <p:nvPr>
            <p:ph idx="2" type="subTitle"/>
          </p:nvPr>
        </p:nvSpPr>
        <p:spPr>
          <a:xfrm>
            <a:off x="609600" y="1969667"/>
            <a:ext cx="2589900" cy="708300"/>
          </a:xfrm>
          <a:prstGeom prst="rect">
            <a:avLst/>
          </a:prstGeom>
        </p:spPr>
        <p:txBody>
          <a:bodyPr anchorCtr="0" anchor="t" bIns="121900" lIns="121900" spcFirstLastPara="1" rIns="121900" wrap="square" tIns="0">
            <a:noAutofit/>
          </a:bodyPr>
          <a:lstStyle>
            <a:lvl1pPr indent="0" lvl="0" marL="0" marR="0" algn="l">
              <a:lnSpc>
                <a:spcPct val="105000"/>
              </a:lnSpc>
              <a:spcBef>
                <a:spcPts val="0"/>
              </a:spcBef>
              <a:spcAft>
                <a:spcPts val="0"/>
              </a:spcAft>
              <a:buNone/>
              <a:defRPr sz="21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479" name="Google Shape;479;p83"/>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480" name="Google Shape;480;p83"/>
          <p:cNvSpPr txBox="1"/>
          <p:nvPr>
            <p:ph idx="3" type="body"/>
          </p:nvPr>
        </p:nvSpPr>
        <p:spPr>
          <a:xfrm>
            <a:off x="3403906" y="2843900"/>
            <a:ext cx="2589900" cy="3252000"/>
          </a:xfrm>
          <a:prstGeom prst="rect">
            <a:avLst/>
          </a:prstGeom>
          <a:noFill/>
          <a:ln>
            <a:noFill/>
          </a:ln>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481" name="Google Shape;481;p83"/>
          <p:cNvSpPr txBox="1"/>
          <p:nvPr>
            <p:ph idx="4" type="subTitle"/>
          </p:nvPr>
        </p:nvSpPr>
        <p:spPr>
          <a:xfrm>
            <a:off x="3403906" y="1969667"/>
            <a:ext cx="2589900" cy="708300"/>
          </a:xfrm>
          <a:prstGeom prst="rect">
            <a:avLst/>
          </a:prstGeom>
        </p:spPr>
        <p:txBody>
          <a:bodyPr anchorCtr="0" anchor="t" bIns="121900" lIns="121900" spcFirstLastPara="1" rIns="121900" wrap="square" tIns="0">
            <a:noAutofit/>
          </a:bodyPr>
          <a:lstStyle>
            <a:lvl1pPr indent="0" lvl="0" marL="0" marR="0" algn="l">
              <a:lnSpc>
                <a:spcPct val="105000"/>
              </a:lnSpc>
              <a:spcBef>
                <a:spcPts val="0"/>
              </a:spcBef>
              <a:spcAft>
                <a:spcPts val="0"/>
              </a:spcAft>
              <a:buNone/>
              <a:defRPr sz="21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482" name="Google Shape;482;p83"/>
          <p:cNvSpPr txBox="1"/>
          <p:nvPr>
            <p:ph idx="5" type="body"/>
          </p:nvPr>
        </p:nvSpPr>
        <p:spPr>
          <a:xfrm>
            <a:off x="6198213" y="2843900"/>
            <a:ext cx="2589900" cy="3252000"/>
          </a:xfrm>
          <a:prstGeom prst="rect">
            <a:avLst/>
          </a:prstGeom>
          <a:noFill/>
          <a:ln>
            <a:noFill/>
          </a:ln>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483" name="Google Shape;483;p83"/>
          <p:cNvSpPr txBox="1"/>
          <p:nvPr>
            <p:ph idx="6" type="subTitle"/>
          </p:nvPr>
        </p:nvSpPr>
        <p:spPr>
          <a:xfrm>
            <a:off x="6198213" y="1969667"/>
            <a:ext cx="2589900" cy="708300"/>
          </a:xfrm>
          <a:prstGeom prst="rect">
            <a:avLst/>
          </a:prstGeom>
        </p:spPr>
        <p:txBody>
          <a:bodyPr anchorCtr="0" anchor="t" bIns="121900" lIns="121900" spcFirstLastPara="1" rIns="121900" wrap="square" tIns="0">
            <a:noAutofit/>
          </a:bodyPr>
          <a:lstStyle>
            <a:lvl1pPr indent="0" lvl="0" marL="0" marR="0" algn="l">
              <a:lnSpc>
                <a:spcPct val="105000"/>
              </a:lnSpc>
              <a:spcBef>
                <a:spcPts val="0"/>
              </a:spcBef>
              <a:spcAft>
                <a:spcPts val="0"/>
              </a:spcAft>
              <a:buNone/>
              <a:defRPr sz="21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484" name="Google Shape;484;p83"/>
          <p:cNvSpPr txBox="1"/>
          <p:nvPr>
            <p:ph idx="7" type="body"/>
          </p:nvPr>
        </p:nvSpPr>
        <p:spPr>
          <a:xfrm>
            <a:off x="8992522" y="2843900"/>
            <a:ext cx="2589900" cy="3252000"/>
          </a:xfrm>
          <a:prstGeom prst="rect">
            <a:avLst/>
          </a:prstGeom>
          <a:noFill/>
          <a:ln>
            <a:noFill/>
          </a:ln>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485" name="Google Shape;485;p83"/>
          <p:cNvSpPr txBox="1"/>
          <p:nvPr>
            <p:ph idx="8" type="subTitle"/>
          </p:nvPr>
        </p:nvSpPr>
        <p:spPr>
          <a:xfrm>
            <a:off x="8992522" y="1969667"/>
            <a:ext cx="2589900" cy="708300"/>
          </a:xfrm>
          <a:prstGeom prst="rect">
            <a:avLst/>
          </a:prstGeom>
        </p:spPr>
        <p:txBody>
          <a:bodyPr anchorCtr="0" anchor="t" bIns="121900" lIns="121900" spcFirstLastPara="1" rIns="121900" wrap="square" tIns="0">
            <a:noAutofit/>
          </a:bodyPr>
          <a:lstStyle>
            <a:lvl1pPr indent="0" lvl="0" marL="0" marR="0" algn="l">
              <a:lnSpc>
                <a:spcPct val="105000"/>
              </a:lnSpc>
              <a:spcBef>
                <a:spcPts val="0"/>
              </a:spcBef>
              <a:spcAft>
                <a:spcPts val="0"/>
              </a:spcAft>
              <a:buNone/>
              <a:defRPr sz="21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38" name="Google Shape;38;p9"/>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9" name="Google Shape;39;p9"/>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0" name="Google Shape;40;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1 1">
  <p:cSld name="CUSTOM_3_2_1_1_1_1_2">
    <p:bg>
      <p:bgPr>
        <a:solidFill>
          <a:schemeClr val="lt2"/>
        </a:solidFill>
      </p:bgPr>
    </p:bg>
    <p:spTree>
      <p:nvGrpSpPr>
        <p:cNvPr id="486" name="Shape 486"/>
        <p:cNvGrpSpPr/>
        <p:nvPr/>
      </p:nvGrpSpPr>
      <p:grpSpPr>
        <a:xfrm>
          <a:off x="0" y="0"/>
          <a:ext cx="0" cy="0"/>
          <a:chOff x="0" y="0"/>
          <a:chExt cx="0" cy="0"/>
        </a:xfrm>
      </p:grpSpPr>
      <p:sp>
        <p:nvSpPr>
          <p:cNvPr id="487" name="Google Shape;487;p84"/>
          <p:cNvSpPr txBox="1"/>
          <p:nvPr>
            <p:ph idx="1" type="body"/>
          </p:nvPr>
        </p:nvSpPr>
        <p:spPr>
          <a:xfrm>
            <a:off x="609600" y="2402438"/>
            <a:ext cx="2612700" cy="3693600"/>
          </a:xfrm>
          <a:prstGeom prst="rect">
            <a:avLst/>
          </a:prstGeom>
          <a:noFill/>
          <a:ln>
            <a:noFill/>
          </a:ln>
        </p:spPr>
        <p:txBody>
          <a:bodyPr anchorCtr="0" anchor="t" bIns="121900" lIns="182875" spcFirstLastPara="1" rIns="182875" wrap="square" tIns="243825">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488" name="Google Shape;488;p84"/>
          <p:cNvSpPr txBox="1"/>
          <p:nvPr>
            <p:ph idx="2" type="body"/>
          </p:nvPr>
        </p:nvSpPr>
        <p:spPr>
          <a:xfrm>
            <a:off x="3396330" y="2402300"/>
            <a:ext cx="2612700" cy="3693600"/>
          </a:xfrm>
          <a:prstGeom prst="rect">
            <a:avLst/>
          </a:prstGeom>
          <a:noFill/>
          <a:ln>
            <a:noFill/>
          </a:ln>
        </p:spPr>
        <p:txBody>
          <a:bodyPr anchorCtr="0" anchor="t" bIns="121900" lIns="182875" spcFirstLastPara="1" rIns="182875" wrap="square" tIns="243825">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489" name="Google Shape;489;p84"/>
          <p:cNvSpPr txBox="1"/>
          <p:nvPr>
            <p:ph idx="3" type="body"/>
          </p:nvPr>
        </p:nvSpPr>
        <p:spPr>
          <a:xfrm>
            <a:off x="6182909" y="2402438"/>
            <a:ext cx="2612700" cy="3693600"/>
          </a:xfrm>
          <a:prstGeom prst="rect">
            <a:avLst/>
          </a:prstGeom>
          <a:noFill/>
          <a:ln>
            <a:noFill/>
          </a:ln>
        </p:spPr>
        <p:txBody>
          <a:bodyPr anchorCtr="0" anchor="t" bIns="121900" lIns="182875" spcFirstLastPara="1" rIns="182875" wrap="square" tIns="243825">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490" name="Google Shape;490;p84"/>
          <p:cNvSpPr txBox="1"/>
          <p:nvPr>
            <p:ph idx="4" type="subTitle"/>
          </p:nvPr>
        </p:nvSpPr>
        <p:spPr>
          <a:xfrm>
            <a:off x="609600" y="1666667"/>
            <a:ext cx="2612700" cy="792000"/>
          </a:xfrm>
          <a:prstGeom prst="rect">
            <a:avLst/>
          </a:prstGeom>
        </p:spPr>
        <p:txBody>
          <a:bodyPr anchorCtr="0" anchor="t" bIns="121900" lIns="182875" spcFirstLastPara="1" rIns="182875" wrap="square" tIns="243825">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491" name="Google Shape;491;p84"/>
          <p:cNvSpPr txBox="1"/>
          <p:nvPr>
            <p:ph idx="5" type="subTitle"/>
          </p:nvPr>
        </p:nvSpPr>
        <p:spPr>
          <a:xfrm>
            <a:off x="3396255" y="1666667"/>
            <a:ext cx="2612700" cy="792000"/>
          </a:xfrm>
          <a:prstGeom prst="rect">
            <a:avLst/>
          </a:prstGeom>
        </p:spPr>
        <p:txBody>
          <a:bodyPr anchorCtr="0" anchor="t" bIns="121900" lIns="182875" spcFirstLastPara="1" rIns="182875" wrap="square" tIns="243825">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492" name="Google Shape;492;p84"/>
          <p:cNvSpPr txBox="1"/>
          <p:nvPr>
            <p:ph idx="6" type="subTitle"/>
          </p:nvPr>
        </p:nvSpPr>
        <p:spPr>
          <a:xfrm>
            <a:off x="6182909" y="1666667"/>
            <a:ext cx="2612700" cy="792000"/>
          </a:xfrm>
          <a:prstGeom prst="rect">
            <a:avLst/>
          </a:prstGeom>
        </p:spPr>
        <p:txBody>
          <a:bodyPr anchorCtr="0" anchor="t" bIns="121900" lIns="182875" spcFirstLastPara="1" rIns="182875" wrap="square" tIns="243825">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493" name="Google Shape;493;p84"/>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494" name="Google Shape;494;p84"/>
          <p:cNvSpPr txBox="1"/>
          <p:nvPr>
            <p:ph idx="7" type="body"/>
          </p:nvPr>
        </p:nvSpPr>
        <p:spPr>
          <a:xfrm>
            <a:off x="8969501" y="2402438"/>
            <a:ext cx="2612700" cy="3693600"/>
          </a:xfrm>
          <a:prstGeom prst="rect">
            <a:avLst/>
          </a:prstGeom>
          <a:noFill/>
          <a:ln>
            <a:noFill/>
          </a:ln>
        </p:spPr>
        <p:txBody>
          <a:bodyPr anchorCtr="0" anchor="t" bIns="121900" lIns="182875" spcFirstLastPara="1" rIns="182875" wrap="square" tIns="243825">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495" name="Google Shape;495;p84"/>
          <p:cNvSpPr txBox="1"/>
          <p:nvPr>
            <p:ph idx="8" type="subTitle"/>
          </p:nvPr>
        </p:nvSpPr>
        <p:spPr>
          <a:xfrm>
            <a:off x="8969501" y="1666667"/>
            <a:ext cx="2612700" cy="792000"/>
          </a:xfrm>
          <a:prstGeom prst="rect">
            <a:avLst/>
          </a:prstGeom>
        </p:spPr>
        <p:txBody>
          <a:bodyPr anchorCtr="0" anchor="t" bIns="121900" lIns="182875" spcFirstLastPara="1" rIns="182875" wrap="square" tIns="243825">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4 1 1">
  <p:cSld name="CUSTOM_3_2_1_1_2_1">
    <p:spTree>
      <p:nvGrpSpPr>
        <p:cNvPr id="496" name="Shape 496"/>
        <p:cNvGrpSpPr/>
        <p:nvPr/>
      </p:nvGrpSpPr>
      <p:grpSpPr>
        <a:xfrm>
          <a:off x="0" y="0"/>
          <a:ext cx="0" cy="0"/>
          <a:chOff x="0" y="0"/>
          <a:chExt cx="0" cy="0"/>
        </a:xfrm>
      </p:grpSpPr>
      <p:sp>
        <p:nvSpPr>
          <p:cNvPr id="497" name="Google Shape;497;p85"/>
          <p:cNvSpPr txBox="1"/>
          <p:nvPr>
            <p:ph idx="1" type="body"/>
          </p:nvPr>
        </p:nvSpPr>
        <p:spPr>
          <a:xfrm>
            <a:off x="652200" y="3636700"/>
            <a:ext cx="2602500" cy="2463900"/>
          </a:xfrm>
          <a:prstGeom prst="rect">
            <a:avLst/>
          </a:prstGeom>
        </p:spPr>
        <p:txBody>
          <a:bodyPr anchorCtr="0" anchor="t" bIns="121900" lIns="182875" spcFirstLastPara="1" rIns="182875" wrap="square" tIns="121900">
            <a:normAutofit/>
          </a:bodyPr>
          <a:lstStyle>
            <a:lvl1pPr indent="-330200" lvl="0" marL="457200" algn="ctr">
              <a:spcBef>
                <a:spcPts val="0"/>
              </a:spcBef>
              <a:spcAft>
                <a:spcPts val="0"/>
              </a:spcAft>
              <a:buClr>
                <a:schemeClr val="dk1"/>
              </a:buClr>
              <a:buSzPts val="1600"/>
              <a:buChar char="•"/>
              <a:defRPr sz="1600">
                <a:solidFill>
                  <a:schemeClr val="dk1"/>
                </a:solidFill>
              </a:defRPr>
            </a:lvl1pPr>
            <a:lvl2pPr indent="-330200" lvl="1" marL="914400" algn="ctr">
              <a:spcBef>
                <a:spcPts val="1300"/>
              </a:spcBef>
              <a:spcAft>
                <a:spcPts val="0"/>
              </a:spcAft>
              <a:buClr>
                <a:schemeClr val="dk1"/>
              </a:buClr>
              <a:buSzPts val="1600"/>
              <a:buChar char="○"/>
              <a:defRPr sz="1600">
                <a:solidFill>
                  <a:schemeClr val="dk1"/>
                </a:solidFill>
              </a:defRPr>
            </a:lvl2pPr>
            <a:lvl3pPr indent="-330200" lvl="2" marL="1371600" algn="ctr">
              <a:spcBef>
                <a:spcPts val="1300"/>
              </a:spcBef>
              <a:spcAft>
                <a:spcPts val="0"/>
              </a:spcAft>
              <a:buClr>
                <a:schemeClr val="dk1"/>
              </a:buClr>
              <a:buSzPts val="1600"/>
              <a:buChar char="■"/>
              <a:defRPr sz="1600">
                <a:solidFill>
                  <a:schemeClr val="dk1"/>
                </a:solidFill>
              </a:defRPr>
            </a:lvl3pPr>
            <a:lvl4pPr indent="-330200" lvl="3" marL="1828800" algn="ctr">
              <a:spcBef>
                <a:spcPts val="1300"/>
              </a:spcBef>
              <a:spcAft>
                <a:spcPts val="0"/>
              </a:spcAft>
              <a:buClr>
                <a:schemeClr val="dk1"/>
              </a:buClr>
              <a:buSzPts val="1600"/>
              <a:buChar char="●"/>
              <a:defRPr sz="1600">
                <a:solidFill>
                  <a:schemeClr val="dk1"/>
                </a:solidFill>
              </a:defRPr>
            </a:lvl4pPr>
            <a:lvl5pPr indent="-330200" lvl="4" marL="2286000" algn="ctr">
              <a:spcBef>
                <a:spcPts val="1300"/>
              </a:spcBef>
              <a:spcAft>
                <a:spcPts val="0"/>
              </a:spcAft>
              <a:buClr>
                <a:schemeClr val="dk1"/>
              </a:buClr>
              <a:buSzPts val="1600"/>
              <a:buChar char="○"/>
              <a:defRPr sz="1600">
                <a:solidFill>
                  <a:schemeClr val="dk1"/>
                </a:solidFill>
              </a:defRPr>
            </a:lvl5pPr>
            <a:lvl6pPr indent="-330200" lvl="5" marL="2743200" algn="ctr">
              <a:spcBef>
                <a:spcPts val="1300"/>
              </a:spcBef>
              <a:spcAft>
                <a:spcPts val="0"/>
              </a:spcAft>
              <a:buClr>
                <a:schemeClr val="dk1"/>
              </a:buClr>
              <a:buSzPts val="1600"/>
              <a:buChar char="■"/>
              <a:defRPr sz="1600">
                <a:solidFill>
                  <a:schemeClr val="dk1"/>
                </a:solidFill>
              </a:defRPr>
            </a:lvl6pPr>
            <a:lvl7pPr indent="-330200" lvl="6" marL="3200400" algn="ctr">
              <a:spcBef>
                <a:spcPts val="1300"/>
              </a:spcBef>
              <a:spcAft>
                <a:spcPts val="0"/>
              </a:spcAft>
              <a:buClr>
                <a:schemeClr val="dk1"/>
              </a:buClr>
              <a:buSzPts val="1600"/>
              <a:buChar char="●"/>
              <a:defRPr sz="1600">
                <a:solidFill>
                  <a:schemeClr val="dk1"/>
                </a:solidFill>
              </a:defRPr>
            </a:lvl7pPr>
            <a:lvl8pPr indent="-330200" lvl="7" marL="3657600" algn="ctr">
              <a:spcBef>
                <a:spcPts val="1300"/>
              </a:spcBef>
              <a:spcAft>
                <a:spcPts val="0"/>
              </a:spcAft>
              <a:buClr>
                <a:schemeClr val="dk1"/>
              </a:buClr>
              <a:buSzPts val="1600"/>
              <a:buChar char="○"/>
              <a:defRPr sz="1600">
                <a:solidFill>
                  <a:schemeClr val="dk1"/>
                </a:solidFill>
              </a:defRPr>
            </a:lvl8pPr>
            <a:lvl9pPr indent="-330200" lvl="8" marL="4114800" algn="ctr">
              <a:spcBef>
                <a:spcPts val="1300"/>
              </a:spcBef>
              <a:spcAft>
                <a:spcPts val="1300"/>
              </a:spcAft>
              <a:buClr>
                <a:schemeClr val="dk1"/>
              </a:buClr>
              <a:buSzPts val="1600"/>
              <a:buChar char="■"/>
              <a:defRPr sz="1600">
                <a:solidFill>
                  <a:schemeClr val="dk1"/>
                </a:solidFill>
              </a:defRPr>
            </a:lvl9pPr>
          </a:lstStyle>
          <a:p/>
        </p:txBody>
      </p:sp>
      <p:sp>
        <p:nvSpPr>
          <p:cNvPr id="498" name="Google Shape;498;p85"/>
          <p:cNvSpPr txBox="1"/>
          <p:nvPr>
            <p:ph idx="2" type="body"/>
          </p:nvPr>
        </p:nvSpPr>
        <p:spPr>
          <a:xfrm>
            <a:off x="3428072" y="3636700"/>
            <a:ext cx="2602500" cy="2463900"/>
          </a:xfrm>
          <a:prstGeom prst="rect">
            <a:avLst/>
          </a:prstGeom>
        </p:spPr>
        <p:txBody>
          <a:bodyPr anchorCtr="0" anchor="t" bIns="121900" lIns="182875" spcFirstLastPara="1" rIns="182875" wrap="square" tIns="121900">
            <a:normAutofit/>
          </a:bodyPr>
          <a:lstStyle>
            <a:lvl1pPr indent="-330200" lvl="0" marL="457200" algn="ctr">
              <a:spcBef>
                <a:spcPts val="0"/>
              </a:spcBef>
              <a:spcAft>
                <a:spcPts val="0"/>
              </a:spcAft>
              <a:buClr>
                <a:schemeClr val="dk1"/>
              </a:buClr>
              <a:buSzPts val="1600"/>
              <a:buChar char="•"/>
              <a:defRPr sz="1600">
                <a:solidFill>
                  <a:schemeClr val="dk1"/>
                </a:solidFill>
              </a:defRPr>
            </a:lvl1pPr>
            <a:lvl2pPr indent="-330200" lvl="1" marL="914400" algn="ctr">
              <a:spcBef>
                <a:spcPts val="1300"/>
              </a:spcBef>
              <a:spcAft>
                <a:spcPts val="0"/>
              </a:spcAft>
              <a:buClr>
                <a:schemeClr val="dk1"/>
              </a:buClr>
              <a:buSzPts val="1600"/>
              <a:buChar char="○"/>
              <a:defRPr sz="1600">
                <a:solidFill>
                  <a:schemeClr val="dk1"/>
                </a:solidFill>
              </a:defRPr>
            </a:lvl2pPr>
            <a:lvl3pPr indent="-330200" lvl="2" marL="1371600" algn="ctr">
              <a:spcBef>
                <a:spcPts val="1300"/>
              </a:spcBef>
              <a:spcAft>
                <a:spcPts val="0"/>
              </a:spcAft>
              <a:buClr>
                <a:schemeClr val="dk1"/>
              </a:buClr>
              <a:buSzPts val="1600"/>
              <a:buChar char="■"/>
              <a:defRPr sz="1600">
                <a:solidFill>
                  <a:schemeClr val="dk1"/>
                </a:solidFill>
              </a:defRPr>
            </a:lvl3pPr>
            <a:lvl4pPr indent="-330200" lvl="3" marL="1828800" algn="ctr">
              <a:spcBef>
                <a:spcPts val="1300"/>
              </a:spcBef>
              <a:spcAft>
                <a:spcPts val="0"/>
              </a:spcAft>
              <a:buClr>
                <a:schemeClr val="dk1"/>
              </a:buClr>
              <a:buSzPts val="1600"/>
              <a:buChar char="●"/>
              <a:defRPr sz="1600">
                <a:solidFill>
                  <a:schemeClr val="dk1"/>
                </a:solidFill>
              </a:defRPr>
            </a:lvl4pPr>
            <a:lvl5pPr indent="-330200" lvl="4" marL="2286000" algn="ctr">
              <a:spcBef>
                <a:spcPts val="1300"/>
              </a:spcBef>
              <a:spcAft>
                <a:spcPts val="0"/>
              </a:spcAft>
              <a:buClr>
                <a:schemeClr val="dk1"/>
              </a:buClr>
              <a:buSzPts val="1600"/>
              <a:buChar char="○"/>
              <a:defRPr sz="1600">
                <a:solidFill>
                  <a:schemeClr val="dk1"/>
                </a:solidFill>
              </a:defRPr>
            </a:lvl5pPr>
            <a:lvl6pPr indent="-330200" lvl="5" marL="2743200" algn="ctr">
              <a:spcBef>
                <a:spcPts val="1300"/>
              </a:spcBef>
              <a:spcAft>
                <a:spcPts val="0"/>
              </a:spcAft>
              <a:buClr>
                <a:schemeClr val="dk1"/>
              </a:buClr>
              <a:buSzPts val="1600"/>
              <a:buChar char="■"/>
              <a:defRPr sz="1600">
                <a:solidFill>
                  <a:schemeClr val="dk1"/>
                </a:solidFill>
              </a:defRPr>
            </a:lvl6pPr>
            <a:lvl7pPr indent="-330200" lvl="6" marL="3200400" algn="ctr">
              <a:spcBef>
                <a:spcPts val="1300"/>
              </a:spcBef>
              <a:spcAft>
                <a:spcPts val="0"/>
              </a:spcAft>
              <a:buClr>
                <a:schemeClr val="dk1"/>
              </a:buClr>
              <a:buSzPts val="1600"/>
              <a:buChar char="●"/>
              <a:defRPr sz="1600">
                <a:solidFill>
                  <a:schemeClr val="dk1"/>
                </a:solidFill>
              </a:defRPr>
            </a:lvl7pPr>
            <a:lvl8pPr indent="-330200" lvl="7" marL="3657600" algn="ctr">
              <a:spcBef>
                <a:spcPts val="1300"/>
              </a:spcBef>
              <a:spcAft>
                <a:spcPts val="0"/>
              </a:spcAft>
              <a:buClr>
                <a:schemeClr val="dk1"/>
              </a:buClr>
              <a:buSzPts val="1600"/>
              <a:buChar char="○"/>
              <a:defRPr sz="1600">
                <a:solidFill>
                  <a:schemeClr val="dk1"/>
                </a:solidFill>
              </a:defRPr>
            </a:lvl8pPr>
            <a:lvl9pPr indent="-330200" lvl="8" marL="4114800" algn="ctr">
              <a:spcBef>
                <a:spcPts val="1300"/>
              </a:spcBef>
              <a:spcAft>
                <a:spcPts val="1300"/>
              </a:spcAft>
              <a:buClr>
                <a:schemeClr val="dk1"/>
              </a:buClr>
              <a:buSzPts val="1600"/>
              <a:buChar char="■"/>
              <a:defRPr sz="1600">
                <a:solidFill>
                  <a:schemeClr val="dk1"/>
                </a:solidFill>
              </a:defRPr>
            </a:lvl9pPr>
          </a:lstStyle>
          <a:p/>
        </p:txBody>
      </p:sp>
      <p:sp>
        <p:nvSpPr>
          <p:cNvPr id="499" name="Google Shape;499;p85"/>
          <p:cNvSpPr txBox="1"/>
          <p:nvPr>
            <p:ph idx="3" type="body"/>
          </p:nvPr>
        </p:nvSpPr>
        <p:spPr>
          <a:xfrm>
            <a:off x="6203943" y="3636700"/>
            <a:ext cx="2602500" cy="2463900"/>
          </a:xfrm>
          <a:prstGeom prst="rect">
            <a:avLst/>
          </a:prstGeom>
        </p:spPr>
        <p:txBody>
          <a:bodyPr anchorCtr="0" anchor="t" bIns="121900" lIns="182875" spcFirstLastPara="1" rIns="182875" wrap="square" tIns="121900">
            <a:normAutofit/>
          </a:bodyPr>
          <a:lstStyle>
            <a:lvl1pPr indent="-330200" lvl="0" marL="457200" algn="ctr">
              <a:spcBef>
                <a:spcPts val="0"/>
              </a:spcBef>
              <a:spcAft>
                <a:spcPts val="0"/>
              </a:spcAft>
              <a:buClr>
                <a:schemeClr val="dk1"/>
              </a:buClr>
              <a:buSzPts val="1600"/>
              <a:buChar char="•"/>
              <a:defRPr sz="1600">
                <a:solidFill>
                  <a:schemeClr val="dk1"/>
                </a:solidFill>
              </a:defRPr>
            </a:lvl1pPr>
            <a:lvl2pPr indent="-330200" lvl="1" marL="914400" algn="ctr">
              <a:spcBef>
                <a:spcPts val="1300"/>
              </a:spcBef>
              <a:spcAft>
                <a:spcPts val="0"/>
              </a:spcAft>
              <a:buClr>
                <a:schemeClr val="dk1"/>
              </a:buClr>
              <a:buSzPts val="1600"/>
              <a:buChar char="○"/>
              <a:defRPr sz="1600">
                <a:solidFill>
                  <a:schemeClr val="dk1"/>
                </a:solidFill>
              </a:defRPr>
            </a:lvl2pPr>
            <a:lvl3pPr indent="-330200" lvl="2" marL="1371600" algn="ctr">
              <a:spcBef>
                <a:spcPts val="1300"/>
              </a:spcBef>
              <a:spcAft>
                <a:spcPts val="0"/>
              </a:spcAft>
              <a:buClr>
                <a:schemeClr val="dk1"/>
              </a:buClr>
              <a:buSzPts val="1600"/>
              <a:buChar char="■"/>
              <a:defRPr sz="1600">
                <a:solidFill>
                  <a:schemeClr val="dk1"/>
                </a:solidFill>
              </a:defRPr>
            </a:lvl3pPr>
            <a:lvl4pPr indent="-330200" lvl="3" marL="1828800" algn="ctr">
              <a:spcBef>
                <a:spcPts val="1300"/>
              </a:spcBef>
              <a:spcAft>
                <a:spcPts val="0"/>
              </a:spcAft>
              <a:buClr>
                <a:schemeClr val="dk1"/>
              </a:buClr>
              <a:buSzPts val="1600"/>
              <a:buChar char="●"/>
              <a:defRPr sz="1600">
                <a:solidFill>
                  <a:schemeClr val="dk1"/>
                </a:solidFill>
              </a:defRPr>
            </a:lvl4pPr>
            <a:lvl5pPr indent="-330200" lvl="4" marL="2286000" algn="ctr">
              <a:spcBef>
                <a:spcPts val="1300"/>
              </a:spcBef>
              <a:spcAft>
                <a:spcPts val="0"/>
              </a:spcAft>
              <a:buClr>
                <a:schemeClr val="dk1"/>
              </a:buClr>
              <a:buSzPts val="1600"/>
              <a:buChar char="○"/>
              <a:defRPr sz="1600">
                <a:solidFill>
                  <a:schemeClr val="dk1"/>
                </a:solidFill>
              </a:defRPr>
            </a:lvl5pPr>
            <a:lvl6pPr indent="-330200" lvl="5" marL="2743200" algn="ctr">
              <a:spcBef>
                <a:spcPts val="1300"/>
              </a:spcBef>
              <a:spcAft>
                <a:spcPts val="0"/>
              </a:spcAft>
              <a:buClr>
                <a:schemeClr val="dk1"/>
              </a:buClr>
              <a:buSzPts val="1600"/>
              <a:buChar char="■"/>
              <a:defRPr sz="1600">
                <a:solidFill>
                  <a:schemeClr val="dk1"/>
                </a:solidFill>
              </a:defRPr>
            </a:lvl6pPr>
            <a:lvl7pPr indent="-330200" lvl="6" marL="3200400" algn="ctr">
              <a:spcBef>
                <a:spcPts val="1300"/>
              </a:spcBef>
              <a:spcAft>
                <a:spcPts val="0"/>
              </a:spcAft>
              <a:buClr>
                <a:schemeClr val="dk1"/>
              </a:buClr>
              <a:buSzPts val="1600"/>
              <a:buChar char="●"/>
              <a:defRPr sz="1600">
                <a:solidFill>
                  <a:schemeClr val="dk1"/>
                </a:solidFill>
              </a:defRPr>
            </a:lvl7pPr>
            <a:lvl8pPr indent="-330200" lvl="7" marL="3657600" algn="ctr">
              <a:spcBef>
                <a:spcPts val="1300"/>
              </a:spcBef>
              <a:spcAft>
                <a:spcPts val="0"/>
              </a:spcAft>
              <a:buClr>
                <a:schemeClr val="dk1"/>
              </a:buClr>
              <a:buSzPts val="1600"/>
              <a:buChar char="○"/>
              <a:defRPr sz="1600">
                <a:solidFill>
                  <a:schemeClr val="dk1"/>
                </a:solidFill>
              </a:defRPr>
            </a:lvl8pPr>
            <a:lvl9pPr indent="-330200" lvl="8" marL="4114800" algn="ctr">
              <a:spcBef>
                <a:spcPts val="1300"/>
              </a:spcBef>
              <a:spcAft>
                <a:spcPts val="1300"/>
              </a:spcAft>
              <a:buClr>
                <a:schemeClr val="dk1"/>
              </a:buClr>
              <a:buSzPts val="1600"/>
              <a:buChar char="■"/>
              <a:defRPr sz="1600">
                <a:solidFill>
                  <a:schemeClr val="dk1"/>
                </a:solidFill>
              </a:defRPr>
            </a:lvl9pPr>
          </a:lstStyle>
          <a:p/>
        </p:txBody>
      </p:sp>
      <p:sp>
        <p:nvSpPr>
          <p:cNvPr id="500" name="Google Shape;500;p85"/>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501" name="Google Shape;501;p85"/>
          <p:cNvSpPr txBox="1"/>
          <p:nvPr>
            <p:ph idx="4" type="body"/>
          </p:nvPr>
        </p:nvSpPr>
        <p:spPr>
          <a:xfrm>
            <a:off x="8979818" y="3636700"/>
            <a:ext cx="2602500" cy="2463900"/>
          </a:xfrm>
          <a:prstGeom prst="rect">
            <a:avLst/>
          </a:prstGeom>
        </p:spPr>
        <p:txBody>
          <a:bodyPr anchorCtr="0" anchor="t" bIns="121900" lIns="182875" spcFirstLastPara="1" rIns="182875" wrap="square" tIns="121900">
            <a:normAutofit/>
          </a:bodyPr>
          <a:lstStyle>
            <a:lvl1pPr indent="-330200" lvl="0" marL="457200" algn="ctr">
              <a:spcBef>
                <a:spcPts val="0"/>
              </a:spcBef>
              <a:spcAft>
                <a:spcPts val="0"/>
              </a:spcAft>
              <a:buClr>
                <a:schemeClr val="dk1"/>
              </a:buClr>
              <a:buSzPts val="1600"/>
              <a:buChar char="•"/>
              <a:defRPr sz="1600">
                <a:solidFill>
                  <a:schemeClr val="dk1"/>
                </a:solidFill>
              </a:defRPr>
            </a:lvl1pPr>
            <a:lvl2pPr indent="-330200" lvl="1" marL="914400" algn="ctr">
              <a:spcBef>
                <a:spcPts val="1300"/>
              </a:spcBef>
              <a:spcAft>
                <a:spcPts val="0"/>
              </a:spcAft>
              <a:buClr>
                <a:schemeClr val="dk1"/>
              </a:buClr>
              <a:buSzPts val="1600"/>
              <a:buChar char="○"/>
              <a:defRPr sz="1600">
                <a:solidFill>
                  <a:schemeClr val="dk1"/>
                </a:solidFill>
              </a:defRPr>
            </a:lvl2pPr>
            <a:lvl3pPr indent="-330200" lvl="2" marL="1371600" algn="ctr">
              <a:spcBef>
                <a:spcPts val="1300"/>
              </a:spcBef>
              <a:spcAft>
                <a:spcPts val="0"/>
              </a:spcAft>
              <a:buClr>
                <a:schemeClr val="dk1"/>
              </a:buClr>
              <a:buSzPts val="1600"/>
              <a:buChar char="■"/>
              <a:defRPr sz="1600">
                <a:solidFill>
                  <a:schemeClr val="dk1"/>
                </a:solidFill>
              </a:defRPr>
            </a:lvl3pPr>
            <a:lvl4pPr indent="-330200" lvl="3" marL="1828800" algn="ctr">
              <a:spcBef>
                <a:spcPts val="1300"/>
              </a:spcBef>
              <a:spcAft>
                <a:spcPts val="0"/>
              </a:spcAft>
              <a:buClr>
                <a:schemeClr val="dk1"/>
              </a:buClr>
              <a:buSzPts val="1600"/>
              <a:buChar char="●"/>
              <a:defRPr sz="1600">
                <a:solidFill>
                  <a:schemeClr val="dk1"/>
                </a:solidFill>
              </a:defRPr>
            </a:lvl4pPr>
            <a:lvl5pPr indent="-330200" lvl="4" marL="2286000" algn="ctr">
              <a:spcBef>
                <a:spcPts val="1300"/>
              </a:spcBef>
              <a:spcAft>
                <a:spcPts val="0"/>
              </a:spcAft>
              <a:buClr>
                <a:schemeClr val="dk1"/>
              </a:buClr>
              <a:buSzPts val="1600"/>
              <a:buChar char="○"/>
              <a:defRPr sz="1600">
                <a:solidFill>
                  <a:schemeClr val="dk1"/>
                </a:solidFill>
              </a:defRPr>
            </a:lvl5pPr>
            <a:lvl6pPr indent="-330200" lvl="5" marL="2743200" algn="ctr">
              <a:spcBef>
                <a:spcPts val="1300"/>
              </a:spcBef>
              <a:spcAft>
                <a:spcPts val="0"/>
              </a:spcAft>
              <a:buClr>
                <a:schemeClr val="dk1"/>
              </a:buClr>
              <a:buSzPts val="1600"/>
              <a:buChar char="■"/>
              <a:defRPr sz="1600">
                <a:solidFill>
                  <a:schemeClr val="dk1"/>
                </a:solidFill>
              </a:defRPr>
            </a:lvl6pPr>
            <a:lvl7pPr indent="-330200" lvl="6" marL="3200400" algn="ctr">
              <a:spcBef>
                <a:spcPts val="1300"/>
              </a:spcBef>
              <a:spcAft>
                <a:spcPts val="0"/>
              </a:spcAft>
              <a:buClr>
                <a:schemeClr val="dk1"/>
              </a:buClr>
              <a:buSzPts val="1600"/>
              <a:buChar char="●"/>
              <a:defRPr sz="1600">
                <a:solidFill>
                  <a:schemeClr val="dk1"/>
                </a:solidFill>
              </a:defRPr>
            </a:lvl7pPr>
            <a:lvl8pPr indent="-330200" lvl="7" marL="3657600" algn="ctr">
              <a:spcBef>
                <a:spcPts val="1300"/>
              </a:spcBef>
              <a:spcAft>
                <a:spcPts val="0"/>
              </a:spcAft>
              <a:buClr>
                <a:schemeClr val="dk1"/>
              </a:buClr>
              <a:buSzPts val="1600"/>
              <a:buChar char="○"/>
              <a:defRPr sz="1600">
                <a:solidFill>
                  <a:schemeClr val="dk1"/>
                </a:solidFill>
              </a:defRPr>
            </a:lvl8pPr>
            <a:lvl9pPr indent="-330200" lvl="8" marL="4114800" algn="ctr">
              <a:spcBef>
                <a:spcPts val="1300"/>
              </a:spcBef>
              <a:spcAft>
                <a:spcPts val="1300"/>
              </a:spcAft>
              <a:buClr>
                <a:schemeClr val="dk1"/>
              </a:buClr>
              <a:buSzPts val="1600"/>
              <a:buChar char="■"/>
              <a:defRPr sz="1600">
                <a:solidFill>
                  <a:schemeClr val="dk1"/>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3 2">
  <p:cSld name="CUSTOM_3_2_1_1_1_1_1_1_2">
    <p:bg>
      <p:bgPr>
        <a:solidFill>
          <a:schemeClr val="lt1"/>
        </a:solidFill>
      </p:bgPr>
    </p:bg>
    <p:spTree>
      <p:nvGrpSpPr>
        <p:cNvPr id="502" name="Shape 502"/>
        <p:cNvGrpSpPr/>
        <p:nvPr/>
      </p:nvGrpSpPr>
      <p:grpSpPr>
        <a:xfrm>
          <a:off x="0" y="0"/>
          <a:ext cx="0" cy="0"/>
          <a:chOff x="0" y="0"/>
          <a:chExt cx="0" cy="0"/>
        </a:xfrm>
      </p:grpSpPr>
      <p:sp>
        <p:nvSpPr>
          <p:cNvPr id="503" name="Google Shape;503;p86"/>
          <p:cNvSpPr txBox="1"/>
          <p:nvPr>
            <p:ph idx="1" type="body"/>
          </p:nvPr>
        </p:nvSpPr>
        <p:spPr>
          <a:xfrm>
            <a:off x="2752467" y="1520000"/>
            <a:ext cx="8234700" cy="1008900"/>
          </a:xfrm>
          <a:prstGeom prst="rect">
            <a:avLst/>
          </a:prstGeom>
          <a:noFill/>
          <a:ln>
            <a:noFill/>
          </a:ln>
        </p:spPr>
        <p:txBody>
          <a:bodyPr anchorCtr="0" anchor="ctr"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504" name="Google Shape;504;p86"/>
          <p:cNvSpPr txBox="1"/>
          <p:nvPr>
            <p:ph idx="2" type="body"/>
          </p:nvPr>
        </p:nvSpPr>
        <p:spPr>
          <a:xfrm>
            <a:off x="2752467" y="2769240"/>
            <a:ext cx="8234700" cy="1008900"/>
          </a:xfrm>
          <a:prstGeom prst="rect">
            <a:avLst/>
          </a:prstGeom>
          <a:noFill/>
          <a:ln>
            <a:noFill/>
          </a:ln>
        </p:spPr>
        <p:txBody>
          <a:bodyPr anchorCtr="0" anchor="ctr"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505" name="Google Shape;505;p86"/>
          <p:cNvSpPr txBox="1"/>
          <p:nvPr>
            <p:ph idx="3" type="subTitle"/>
          </p:nvPr>
        </p:nvSpPr>
        <p:spPr>
          <a:xfrm>
            <a:off x="609600" y="1520102"/>
            <a:ext cx="1872000" cy="10089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506" name="Google Shape;506;p86"/>
          <p:cNvSpPr txBox="1"/>
          <p:nvPr>
            <p:ph idx="4" type="subTitle"/>
          </p:nvPr>
        </p:nvSpPr>
        <p:spPr>
          <a:xfrm>
            <a:off x="609600" y="2769288"/>
            <a:ext cx="1872000" cy="10089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507" name="Google Shape;507;p86"/>
          <p:cNvSpPr txBox="1"/>
          <p:nvPr>
            <p:ph idx="5" type="subTitle"/>
          </p:nvPr>
        </p:nvSpPr>
        <p:spPr>
          <a:xfrm>
            <a:off x="609600" y="4018500"/>
            <a:ext cx="1872000" cy="10089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508" name="Google Shape;508;p86"/>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509" name="Google Shape;509;p86"/>
          <p:cNvSpPr txBox="1"/>
          <p:nvPr>
            <p:ph idx="6" type="body"/>
          </p:nvPr>
        </p:nvSpPr>
        <p:spPr>
          <a:xfrm>
            <a:off x="2752467" y="4018494"/>
            <a:ext cx="8234700" cy="1008900"/>
          </a:xfrm>
          <a:prstGeom prst="rect">
            <a:avLst/>
          </a:prstGeom>
          <a:noFill/>
          <a:ln>
            <a:noFill/>
          </a:ln>
        </p:spPr>
        <p:txBody>
          <a:bodyPr anchorCtr="0" anchor="ctr"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510" name="Google Shape;510;p86"/>
          <p:cNvSpPr txBox="1"/>
          <p:nvPr>
            <p:ph idx="7" type="subTitle"/>
          </p:nvPr>
        </p:nvSpPr>
        <p:spPr>
          <a:xfrm>
            <a:off x="609600" y="5267700"/>
            <a:ext cx="1872000" cy="10089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511" name="Google Shape;511;p86"/>
          <p:cNvSpPr txBox="1"/>
          <p:nvPr>
            <p:ph idx="8" type="body"/>
          </p:nvPr>
        </p:nvSpPr>
        <p:spPr>
          <a:xfrm>
            <a:off x="2752467" y="5267697"/>
            <a:ext cx="8234700" cy="1008900"/>
          </a:xfrm>
          <a:prstGeom prst="rect">
            <a:avLst/>
          </a:prstGeom>
          <a:noFill/>
          <a:ln>
            <a:noFill/>
          </a:ln>
        </p:spPr>
        <p:txBody>
          <a:bodyPr anchorCtr="0" anchor="ctr"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18" name="Shape 518"/>
        <p:cNvGrpSpPr/>
        <p:nvPr/>
      </p:nvGrpSpPr>
      <p:grpSpPr>
        <a:xfrm>
          <a:off x="0" y="0"/>
          <a:ext cx="0" cy="0"/>
          <a:chOff x="0" y="0"/>
          <a:chExt cx="0" cy="0"/>
        </a:xfrm>
      </p:grpSpPr>
      <p:sp>
        <p:nvSpPr>
          <p:cNvPr id="519" name="Google Shape;519;p88"/>
          <p:cNvSpPr txBox="1"/>
          <p:nvPr>
            <p:ph type="ctrTitle"/>
          </p:nvPr>
        </p:nvSpPr>
        <p:spPr>
          <a:xfrm>
            <a:off x="1372200" y="2085000"/>
            <a:ext cx="7620000" cy="2688000"/>
          </a:xfrm>
          <a:prstGeom prst="rect">
            <a:avLst/>
          </a:prstGeom>
        </p:spPr>
        <p:txBody>
          <a:bodyPr anchorCtr="0" anchor="ctr" bIns="121900" lIns="121900" spcFirstLastPara="1" rIns="121900" wrap="square" tIns="121900">
            <a:normAutofit/>
          </a:bodyPr>
          <a:lstStyle>
            <a:lvl1pPr lvl="0">
              <a:spcBef>
                <a:spcPts val="0"/>
              </a:spcBef>
              <a:spcAft>
                <a:spcPts val="0"/>
              </a:spcAft>
              <a:buSzPts val="5300"/>
              <a:buFont typeface="Hanken Grotesk"/>
              <a:buNone/>
              <a:defRPr b="1" sz="5300">
                <a:latin typeface="Hanken Grotesk"/>
                <a:ea typeface="Hanken Grotesk"/>
                <a:cs typeface="Hanken Grotesk"/>
                <a:sym typeface="Hanken Grotesk"/>
              </a:defRPr>
            </a:lvl1pPr>
            <a:lvl2pPr lvl="1" algn="ctr">
              <a:spcBef>
                <a:spcPts val="0"/>
              </a:spcBef>
              <a:spcAft>
                <a:spcPts val="0"/>
              </a:spcAft>
              <a:buSzPts val="5300"/>
              <a:buFont typeface="Hanken Grotesk"/>
              <a:buNone/>
              <a:defRPr b="1" sz="5300">
                <a:latin typeface="Hanken Grotesk"/>
                <a:ea typeface="Hanken Grotesk"/>
                <a:cs typeface="Hanken Grotesk"/>
                <a:sym typeface="Hanken Grotesk"/>
              </a:defRPr>
            </a:lvl2pPr>
            <a:lvl3pPr lvl="2" algn="ctr">
              <a:spcBef>
                <a:spcPts val="0"/>
              </a:spcBef>
              <a:spcAft>
                <a:spcPts val="0"/>
              </a:spcAft>
              <a:buSzPts val="5300"/>
              <a:buFont typeface="Hanken Grotesk"/>
              <a:buNone/>
              <a:defRPr b="1" sz="5300">
                <a:latin typeface="Hanken Grotesk"/>
                <a:ea typeface="Hanken Grotesk"/>
                <a:cs typeface="Hanken Grotesk"/>
                <a:sym typeface="Hanken Grotesk"/>
              </a:defRPr>
            </a:lvl3pPr>
            <a:lvl4pPr lvl="3" algn="ctr">
              <a:spcBef>
                <a:spcPts val="0"/>
              </a:spcBef>
              <a:spcAft>
                <a:spcPts val="0"/>
              </a:spcAft>
              <a:buSzPts val="5300"/>
              <a:buFont typeface="Hanken Grotesk"/>
              <a:buNone/>
              <a:defRPr b="1" sz="5300">
                <a:latin typeface="Hanken Grotesk"/>
                <a:ea typeface="Hanken Grotesk"/>
                <a:cs typeface="Hanken Grotesk"/>
                <a:sym typeface="Hanken Grotesk"/>
              </a:defRPr>
            </a:lvl4pPr>
            <a:lvl5pPr lvl="4" algn="ctr">
              <a:spcBef>
                <a:spcPts val="0"/>
              </a:spcBef>
              <a:spcAft>
                <a:spcPts val="0"/>
              </a:spcAft>
              <a:buSzPts val="5300"/>
              <a:buFont typeface="Hanken Grotesk"/>
              <a:buNone/>
              <a:defRPr b="1" sz="5300">
                <a:latin typeface="Hanken Grotesk"/>
                <a:ea typeface="Hanken Grotesk"/>
                <a:cs typeface="Hanken Grotesk"/>
                <a:sym typeface="Hanken Grotesk"/>
              </a:defRPr>
            </a:lvl5pPr>
            <a:lvl6pPr lvl="5" algn="ctr">
              <a:spcBef>
                <a:spcPts val="0"/>
              </a:spcBef>
              <a:spcAft>
                <a:spcPts val="0"/>
              </a:spcAft>
              <a:buSzPts val="5300"/>
              <a:buFont typeface="Hanken Grotesk"/>
              <a:buNone/>
              <a:defRPr b="1" sz="5300">
                <a:latin typeface="Hanken Grotesk"/>
                <a:ea typeface="Hanken Grotesk"/>
                <a:cs typeface="Hanken Grotesk"/>
                <a:sym typeface="Hanken Grotesk"/>
              </a:defRPr>
            </a:lvl6pPr>
            <a:lvl7pPr lvl="6" algn="ctr">
              <a:spcBef>
                <a:spcPts val="0"/>
              </a:spcBef>
              <a:spcAft>
                <a:spcPts val="0"/>
              </a:spcAft>
              <a:buSzPts val="5300"/>
              <a:buFont typeface="Hanken Grotesk"/>
              <a:buNone/>
              <a:defRPr b="1" sz="5300">
                <a:latin typeface="Hanken Grotesk"/>
                <a:ea typeface="Hanken Grotesk"/>
                <a:cs typeface="Hanken Grotesk"/>
                <a:sym typeface="Hanken Grotesk"/>
              </a:defRPr>
            </a:lvl7pPr>
            <a:lvl8pPr lvl="7" algn="ctr">
              <a:spcBef>
                <a:spcPts val="0"/>
              </a:spcBef>
              <a:spcAft>
                <a:spcPts val="0"/>
              </a:spcAft>
              <a:buSzPts val="5300"/>
              <a:buFont typeface="Hanken Grotesk"/>
              <a:buNone/>
              <a:defRPr b="1" sz="5300">
                <a:latin typeface="Hanken Grotesk"/>
                <a:ea typeface="Hanken Grotesk"/>
                <a:cs typeface="Hanken Grotesk"/>
                <a:sym typeface="Hanken Grotesk"/>
              </a:defRPr>
            </a:lvl8pPr>
            <a:lvl9pPr lvl="8" algn="ctr">
              <a:spcBef>
                <a:spcPts val="0"/>
              </a:spcBef>
              <a:spcAft>
                <a:spcPts val="0"/>
              </a:spcAft>
              <a:buSzPts val="5300"/>
              <a:buFont typeface="Hanken Grotesk"/>
              <a:buNone/>
              <a:defRPr b="1" sz="5300">
                <a:latin typeface="Hanken Grotesk"/>
                <a:ea typeface="Hanken Grotesk"/>
                <a:cs typeface="Hanken Grotesk"/>
                <a:sym typeface="Hanken Grotesk"/>
              </a:defRPr>
            </a:lvl9pPr>
          </a:lstStyle>
          <a:p/>
        </p:txBody>
      </p:sp>
      <p:sp>
        <p:nvSpPr>
          <p:cNvPr id="520" name="Google Shape;520;p8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160">
          <p15:clr>
            <a:srgbClr val="E46962"/>
          </p15:clr>
        </p15:guide>
        <p15:guide id="2" pos="576">
          <p15:clr>
            <a:srgbClr val="E46962"/>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spTree>
      <p:nvGrpSpPr>
        <p:cNvPr id="521" name="Shape 521"/>
        <p:cNvGrpSpPr/>
        <p:nvPr/>
      </p:nvGrpSpPr>
      <p:grpSpPr>
        <a:xfrm>
          <a:off x="0" y="0"/>
          <a:ext cx="0" cy="0"/>
          <a:chOff x="0" y="0"/>
          <a:chExt cx="0" cy="0"/>
        </a:xfrm>
      </p:grpSpPr>
      <p:sp>
        <p:nvSpPr>
          <p:cNvPr id="522" name="Google Shape;522;p89"/>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523" name="Google Shape;523;p89"/>
          <p:cNvSpPr txBox="1"/>
          <p:nvPr>
            <p:ph idx="1" type="body"/>
          </p:nvPr>
        </p:nvSpPr>
        <p:spPr>
          <a:xfrm>
            <a:off x="609600" y="1520000"/>
            <a:ext cx="5486400" cy="45720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a:solidFill>
                  <a:schemeClr val="dk1"/>
                </a:solidFill>
              </a:defRPr>
            </a:lvl1pPr>
            <a:lvl2pPr indent="-361950" lvl="1" marL="914400">
              <a:spcBef>
                <a:spcPts val="1300"/>
              </a:spcBef>
              <a:spcAft>
                <a:spcPts val="0"/>
              </a:spcAft>
              <a:buClr>
                <a:schemeClr val="dk1"/>
              </a:buClr>
              <a:buSzPts val="2100"/>
              <a:buChar char="○"/>
              <a:defRPr sz="2100">
                <a:solidFill>
                  <a:schemeClr val="dk1"/>
                </a:solidFill>
              </a:defRPr>
            </a:lvl2pPr>
            <a:lvl3pPr indent="-361950" lvl="2" marL="1371600">
              <a:spcBef>
                <a:spcPts val="1300"/>
              </a:spcBef>
              <a:spcAft>
                <a:spcPts val="0"/>
              </a:spcAft>
              <a:buClr>
                <a:schemeClr val="dk1"/>
              </a:buClr>
              <a:buSzPts val="2100"/>
              <a:buChar char="■"/>
              <a:defRPr sz="2100">
                <a:solidFill>
                  <a:schemeClr val="dk1"/>
                </a:solidFill>
              </a:defRPr>
            </a:lvl3pPr>
            <a:lvl4pPr indent="-361950" lvl="3" marL="1828800">
              <a:spcBef>
                <a:spcPts val="1300"/>
              </a:spcBef>
              <a:spcAft>
                <a:spcPts val="0"/>
              </a:spcAft>
              <a:buClr>
                <a:schemeClr val="dk1"/>
              </a:buClr>
              <a:buSzPts val="2100"/>
              <a:buChar char="●"/>
              <a:defRPr sz="2100">
                <a:solidFill>
                  <a:schemeClr val="dk1"/>
                </a:solidFill>
              </a:defRPr>
            </a:lvl4pPr>
            <a:lvl5pPr indent="-361950" lvl="4" marL="2286000">
              <a:spcBef>
                <a:spcPts val="1300"/>
              </a:spcBef>
              <a:spcAft>
                <a:spcPts val="0"/>
              </a:spcAft>
              <a:buClr>
                <a:schemeClr val="dk1"/>
              </a:buClr>
              <a:buSzPts val="2100"/>
              <a:buChar char="○"/>
              <a:defRPr sz="2100">
                <a:solidFill>
                  <a:schemeClr val="dk1"/>
                </a:solidFill>
              </a:defRPr>
            </a:lvl5pPr>
            <a:lvl6pPr indent="-361950" lvl="5" marL="2743200">
              <a:spcBef>
                <a:spcPts val="1300"/>
              </a:spcBef>
              <a:spcAft>
                <a:spcPts val="0"/>
              </a:spcAft>
              <a:buClr>
                <a:schemeClr val="dk1"/>
              </a:buClr>
              <a:buSzPts val="2100"/>
              <a:buChar char="■"/>
              <a:defRPr sz="2100">
                <a:solidFill>
                  <a:schemeClr val="dk1"/>
                </a:solidFill>
              </a:defRPr>
            </a:lvl6pPr>
            <a:lvl7pPr indent="-361950" lvl="6" marL="3200400">
              <a:spcBef>
                <a:spcPts val="1300"/>
              </a:spcBef>
              <a:spcAft>
                <a:spcPts val="0"/>
              </a:spcAft>
              <a:buClr>
                <a:schemeClr val="dk1"/>
              </a:buClr>
              <a:buSzPts val="2100"/>
              <a:buChar char="●"/>
              <a:defRPr sz="2100">
                <a:solidFill>
                  <a:schemeClr val="dk1"/>
                </a:solidFill>
              </a:defRPr>
            </a:lvl7pPr>
            <a:lvl8pPr indent="-361950" lvl="7" marL="3657600">
              <a:spcBef>
                <a:spcPts val="1300"/>
              </a:spcBef>
              <a:spcAft>
                <a:spcPts val="0"/>
              </a:spcAft>
              <a:buClr>
                <a:schemeClr val="dk1"/>
              </a:buClr>
              <a:buSzPts val="2100"/>
              <a:buChar char="○"/>
              <a:defRPr sz="2100">
                <a:solidFill>
                  <a:schemeClr val="dk1"/>
                </a:solidFill>
              </a:defRPr>
            </a:lvl8pPr>
            <a:lvl9pPr indent="-361950" lvl="8" marL="4114800">
              <a:spcBef>
                <a:spcPts val="1300"/>
              </a:spcBef>
              <a:spcAft>
                <a:spcPts val="1300"/>
              </a:spcAft>
              <a:buClr>
                <a:schemeClr val="dk1"/>
              </a:buClr>
              <a:buSzPts val="2100"/>
              <a:buChar char="■"/>
              <a:defRPr sz="2100">
                <a:solidFill>
                  <a:schemeClr val="dk1"/>
                </a:solidFil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2_1">
    <p:spTree>
      <p:nvGrpSpPr>
        <p:cNvPr id="524" name="Shape 524"/>
        <p:cNvGrpSpPr/>
        <p:nvPr/>
      </p:nvGrpSpPr>
      <p:grpSpPr>
        <a:xfrm>
          <a:off x="0" y="0"/>
          <a:ext cx="0" cy="0"/>
          <a:chOff x="0" y="0"/>
          <a:chExt cx="0" cy="0"/>
        </a:xfrm>
      </p:grpSpPr>
      <p:sp>
        <p:nvSpPr>
          <p:cNvPr id="525" name="Google Shape;525;p90"/>
          <p:cNvSpPr txBox="1"/>
          <p:nvPr>
            <p:ph type="title"/>
          </p:nvPr>
        </p:nvSpPr>
        <p:spPr>
          <a:xfrm>
            <a:off x="549267" y="457200"/>
            <a:ext cx="11093700" cy="7635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1pPr>
            <a:lvl2pPr lvl="1">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2pPr>
            <a:lvl3pPr lvl="2">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3pPr>
            <a:lvl4pPr lvl="3">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4pPr>
            <a:lvl5pPr lvl="4">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5pPr>
            <a:lvl6pPr lvl="5">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6pPr>
            <a:lvl7pPr lvl="6">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7pPr>
            <a:lvl8pPr lvl="7">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8pPr>
            <a:lvl9pPr lvl="8">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us Light 1">
  <p:cSld name="CUSTOM_2_1_1">
    <p:spTree>
      <p:nvGrpSpPr>
        <p:cNvPr id="526" name="Shape 526"/>
        <p:cNvGrpSpPr/>
        <p:nvPr/>
      </p:nvGrpSpPr>
      <p:grpSpPr>
        <a:xfrm>
          <a:off x="0" y="0"/>
          <a:ext cx="0" cy="0"/>
          <a:chOff x="0" y="0"/>
          <a:chExt cx="0" cy="0"/>
        </a:xfrm>
      </p:grpSpPr>
      <p:sp>
        <p:nvSpPr>
          <p:cNvPr id="527" name="Google Shape;527;p91"/>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528" name="Google Shape;528;p91"/>
          <p:cNvSpPr txBox="1"/>
          <p:nvPr>
            <p:ph idx="1" type="subTitle"/>
          </p:nvPr>
        </p:nvSpPr>
        <p:spPr>
          <a:xfrm>
            <a:off x="609600" y="1522733"/>
            <a:ext cx="7359300" cy="5889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3">
    <p:spTree>
      <p:nvGrpSpPr>
        <p:cNvPr id="529" name="Shape 529"/>
        <p:cNvGrpSpPr/>
        <p:nvPr/>
      </p:nvGrpSpPr>
      <p:grpSpPr>
        <a:xfrm>
          <a:off x="0" y="0"/>
          <a:ext cx="0" cy="0"/>
          <a:chOff x="0" y="0"/>
          <a:chExt cx="0" cy="0"/>
        </a:xfrm>
      </p:grpSpPr>
      <p:sp>
        <p:nvSpPr>
          <p:cNvPr id="530" name="Google Shape;530;p92"/>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531" name="Google Shape;531;p92"/>
          <p:cNvSpPr txBox="1"/>
          <p:nvPr>
            <p:ph idx="1" type="body"/>
          </p:nvPr>
        </p:nvSpPr>
        <p:spPr>
          <a:xfrm>
            <a:off x="609600" y="1520000"/>
            <a:ext cx="10972800" cy="45720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a:solidFill>
                  <a:schemeClr val="dk1"/>
                </a:solidFill>
              </a:defRPr>
            </a:lvl1pPr>
            <a:lvl2pPr indent="-361950" lvl="1" marL="914400">
              <a:spcBef>
                <a:spcPts val="1300"/>
              </a:spcBef>
              <a:spcAft>
                <a:spcPts val="0"/>
              </a:spcAft>
              <a:buClr>
                <a:schemeClr val="dk1"/>
              </a:buClr>
              <a:buSzPts val="2100"/>
              <a:buChar char="○"/>
              <a:defRPr sz="2100">
                <a:solidFill>
                  <a:schemeClr val="dk1"/>
                </a:solidFill>
              </a:defRPr>
            </a:lvl2pPr>
            <a:lvl3pPr indent="-361950" lvl="2" marL="1371600">
              <a:spcBef>
                <a:spcPts val="1300"/>
              </a:spcBef>
              <a:spcAft>
                <a:spcPts val="0"/>
              </a:spcAft>
              <a:buClr>
                <a:schemeClr val="dk1"/>
              </a:buClr>
              <a:buSzPts val="2100"/>
              <a:buChar char="■"/>
              <a:defRPr sz="2100">
                <a:solidFill>
                  <a:schemeClr val="dk1"/>
                </a:solidFill>
              </a:defRPr>
            </a:lvl3pPr>
            <a:lvl4pPr indent="-361950" lvl="3" marL="1828800">
              <a:spcBef>
                <a:spcPts val="1300"/>
              </a:spcBef>
              <a:spcAft>
                <a:spcPts val="0"/>
              </a:spcAft>
              <a:buClr>
                <a:schemeClr val="dk1"/>
              </a:buClr>
              <a:buSzPts val="2100"/>
              <a:buChar char="●"/>
              <a:defRPr sz="2100">
                <a:solidFill>
                  <a:schemeClr val="dk1"/>
                </a:solidFill>
              </a:defRPr>
            </a:lvl4pPr>
            <a:lvl5pPr indent="-361950" lvl="4" marL="2286000">
              <a:spcBef>
                <a:spcPts val="1300"/>
              </a:spcBef>
              <a:spcAft>
                <a:spcPts val="0"/>
              </a:spcAft>
              <a:buClr>
                <a:schemeClr val="dk1"/>
              </a:buClr>
              <a:buSzPts val="2100"/>
              <a:buChar char="○"/>
              <a:defRPr sz="2100">
                <a:solidFill>
                  <a:schemeClr val="dk1"/>
                </a:solidFill>
              </a:defRPr>
            </a:lvl5pPr>
            <a:lvl6pPr indent="-361950" lvl="5" marL="2743200">
              <a:spcBef>
                <a:spcPts val="1300"/>
              </a:spcBef>
              <a:spcAft>
                <a:spcPts val="0"/>
              </a:spcAft>
              <a:buClr>
                <a:schemeClr val="dk1"/>
              </a:buClr>
              <a:buSzPts val="2100"/>
              <a:buChar char="■"/>
              <a:defRPr sz="2100">
                <a:solidFill>
                  <a:schemeClr val="dk1"/>
                </a:solidFill>
              </a:defRPr>
            </a:lvl6pPr>
            <a:lvl7pPr indent="-361950" lvl="6" marL="3200400">
              <a:spcBef>
                <a:spcPts val="1300"/>
              </a:spcBef>
              <a:spcAft>
                <a:spcPts val="0"/>
              </a:spcAft>
              <a:buClr>
                <a:schemeClr val="dk1"/>
              </a:buClr>
              <a:buSzPts val="2100"/>
              <a:buChar char="●"/>
              <a:defRPr sz="2100">
                <a:solidFill>
                  <a:schemeClr val="dk1"/>
                </a:solidFill>
              </a:defRPr>
            </a:lvl7pPr>
            <a:lvl8pPr indent="-361950" lvl="7" marL="3657600">
              <a:spcBef>
                <a:spcPts val="1300"/>
              </a:spcBef>
              <a:spcAft>
                <a:spcPts val="0"/>
              </a:spcAft>
              <a:buClr>
                <a:schemeClr val="dk1"/>
              </a:buClr>
              <a:buSzPts val="2100"/>
              <a:buChar char="○"/>
              <a:defRPr sz="2100">
                <a:solidFill>
                  <a:schemeClr val="dk1"/>
                </a:solidFill>
              </a:defRPr>
            </a:lvl8pPr>
            <a:lvl9pPr indent="-361950" lvl="8" marL="4114800">
              <a:spcBef>
                <a:spcPts val="1300"/>
              </a:spcBef>
              <a:spcAft>
                <a:spcPts val="1300"/>
              </a:spcAft>
              <a:buClr>
                <a:schemeClr val="dk1"/>
              </a:buClr>
              <a:buSzPts val="2100"/>
              <a:buChar char="■"/>
              <a:defRPr sz="2100">
                <a:solidFill>
                  <a:schemeClr val="dk1"/>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1">
  <p:cSld name="CUSTOM_3_2">
    <p:spTree>
      <p:nvGrpSpPr>
        <p:cNvPr id="532" name="Shape 532"/>
        <p:cNvGrpSpPr/>
        <p:nvPr/>
      </p:nvGrpSpPr>
      <p:grpSpPr>
        <a:xfrm>
          <a:off x="0" y="0"/>
          <a:ext cx="0" cy="0"/>
          <a:chOff x="0" y="0"/>
          <a:chExt cx="0" cy="0"/>
        </a:xfrm>
      </p:grpSpPr>
      <p:sp>
        <p:nvSpPr>
          <p:cNvPr id="533" name="Google Shape;533;p93"/>
          <p:cNvSpPr txBox="1"/>
          <p:nvPr>
            <p:ph idx="1" type="body"/>
          </p:nvPr>
        </p:nvSpPr>
        <p:spPr>
          <a:xfrm>
            <a:off x="1831967" y="3148389"/>
            <a:ext cx="79275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534" name="Google Shape;534;p93"/>
          <p:cNvSpPr txBox="1"/>
          <p:nvPr>
            <p:ph idx="2" type="body"/>
          </p:nvPr>
        </p:nvSpPr>
        <p:spPr>
          <a:xfrm>
            <a:off x="1831967" y="4776795"/>
            <a:ext cx="79275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535" name="Google Shape;535;p93"/>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536" name="Google Shape;536;p93"/>
          <p:cNvSpPr txBox="1"/>
          <p:nvPr>
            <p:ph idx="3" type="body"/>
          </p:nvPr>
        </p:nvSpPr>
        <p:spPr>
          <a:xfrm>
            <a:off x="1831967" y="1520000"/>
            <a:ext cx="79275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1 1">
  <p:cSld name="CUSTOM_3_2_3">
    <p:spTree>
      <p:nvGrpSpPr>
        <p:cNvPr id="537" name="Shape 537"/>
        <p:cNvGrpSpPr/>
        <p:nvPr/>
      </p:nvGrpSpPr>
      <p:grpSpPr>
        <a:xfrm>
          <a:off x="0" y="0"/>
          <a:ext cx="0" cy="0"/>
          <a:chOff x="0" y="0"/>
          <a:chExt cx="0" cy="0"/>
        </a:xfrm>
      </p:grpSpPr>
      <p:sp>
        <p:nvSpPr>
          <p:cNvPr id="538" name="Google Shape;538;p94"/>
          <p:cNvSpPr txBox="1"/>
          <p:nvPr>
            <p:ph idx="1" type="body"/>
          </p:nvPr>
        </p:nvSpPr>
        <p:spPr>
          <a:xfrm>
            <a:off x="609600" y="3148391"/>
            <a:ext cx="91500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539" name="Google Shape;539;p94"/>
          <p:cNvSpPr txBox="1"/>
          <p:nvPr>
            <p:ph idx="2" type="body"/>
          </p:nvPr>
        </p:nvSpPr>
        <p:spPr>
          <a:xfrm>
            <a:off x="609600" y="4776799"/>
            <a:ext cx="91500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540" name="Google Shape;540;p94"/>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541" name="Google Shape;541;p94"/>
          <p:cNvSpPr txBox="1"/>
          <p:nvPr>
            <p:ph idx="3" type="body"/>
          </p:nvPr>
        </p:nvSpPr>
        <p:spPr>
          <a:xfrm>
            <a:off x="609600" y="1520000"/>
            <a:ext cx="91500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3" name="Google Shape;43;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3">
  <p:cSld name="CUSTOM_3_2_2">
    <p:spTree>
      <p:nvGrpSpPr>
        <p:cNvPr id="542" name="Shape 542"/>
        <p:cNvGrpSpPr/>
        <p:nvPr/>
      </p:nvGrpSpPr>
      <p:grpSpPr>
        <a:xfrm>
          <a:off x="0" y="0"/>
          <a:ext cx="0" cy="0"/>
          <a:chOff x="0" y="0"/>
          <a:chExt cx="0" cy="0"/>
        </a:xfrm>
      </p:grpSpPr>
      <p:sp>
        <p:nvSpPr>
          <p:cNvPr id="543" name="Google Shape;543;p95"/>
          <p:cNvSpPr txBox="1"/>
          <p:nvPr>
            <p:ph idx="1" type="body"/>
          </p:nvPr>
        </p:nvSpPr>
        <p:spPr>
          <a:xfrm>
            <a:off x="1831967" y="3148389"/>
            <a:ext cx="79275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544" name="Google Shape;544;p95"/>
          <p:cNvSpPr txBox="1"/>
          <p:nvPr>
            <p:ph idx="2" type="body"/>
          </p:nvPr>
        </p:nvSpPr>
        <p:spPr>
          <a:xfrm>
            <a:off x="1831967" y="4776795"/>
            <a:ext cx="79275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545" name="Google Shape;545;p95"/>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546" name="Google Shape;546;p95"/>
          <p:cNvSpPr txBox="1"/>
          <p:nvPr>
            <p:ph idx="3" type="body"/>
          </p:nvPr>
        </p:nvSpPr>
        <p:spPr>
          <a:xfrm>
            <a:off x="1831967" y="1520000"/>
            <a:ext cx="7927500" cy="1314900"/>
          </a:xfrm>
          <a:prstGeom prst="rect">
            <a:avLst/>
          </a:prstGeom>
        </p:spPr>
        <p:txBody>
          <a:bodyPr anchorCtr="0" anchor="ctr" bIns="121900" lIns="121900" spcFirstLastPara="1" rIns="121900"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3_1">
    <p:spTree>
      <p:nvGrpSpPr>
        <p:cNvPr id="547" name="Shape 547"/>
        <p:cNvGrpSpPr/>
        <p:nvPr/>
      </p:nvGrpSpPr>
      <p:grpSpPr>
        <a:xfrm>
          <a:off x="0" y="0"/>
          <a:ext cx="0" cy="0"/>
          <a:chOff x="0" y="0"/>
          <a:chExt cx="0" cy="0"/>
        </a:xfrm>
      </p:grpSpPr>
      <p:sp>
        <p:nvSpPr>
          <p:cNvPr id="548" name="Google Shape;548;p96"/>
          <p:cNvSpPr txBox="1"/>
          <p:nvPr>
            <p:ph type="title"/>
          </p:nvPr>
        </p:nvSpPr>
        <p:spPr>
          <a:xfrm>
            <a:off x="609600" y="5949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549" name="Google Shape;549;p96"/>
          <p:cNvSpPr txBox="1"/>
          <p:nvPr>
            <p:ph idx="1" type="body"/>
          </p:nvPr>
        </p:nvSpPr>
        <p:spPr>
          <a:xfrm>
            <a:off x="609600" y="2446533"/>
            <a:ext cx="5034900" cy="36456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Clr>
                <a:schemeClr val="accent1"/>
              </a:buClr>
              <a:buSzPts val="1900"/>
              <a:buChar char="•"/>
              <a:defRPr sz="1900">
                <a:solidFill>
                  <a:schemeClr val="dk1"/>
                </a:solidFill>
              </a:defRPr>
            </a:lvl1pPr>
            <a:lvl2pPr indent="-330200" lvl="1" marL="914400">
              <a:spcBef>
                <a:spcPts val="1300"/>
              </a:spcBef>
              <a:spcAft>
                <a:spcPts val="0"/>
              </a:spcAft>
              <a:buClr>
                <a:schemeClr val="accent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550" name="Google Shape;550;p96"/>
          <p:cNvSpPr txBox="1"/>
          <p:nvPr>
            <p:ph idx="2" type="body"/>
          </p:nvPr>
        </p:nvSpPr>
        <p:spPr>
          <a:xfrm>
            <a:off x="6400533" y="2446533"/>
            <a:ext cx="5034900" cy="36456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Clr>
                <a:schemeClr val="accent1"/>
              </a:buClr>
              <a:buSzPts val="1900"/>
              <a:buChar char="•"/>
              <a:defRPr sz="1900">
                <a:solidFill>
                  <a:schemeClr val="dk1"/>
                </a:solidFill>
              </a:defRPr>
            </a:lvl1pPr>
            <a:lvl2pPr indent="-330200" lvl="1" marL="914400">
              <a:spcBef>
                <a:spcPts val="1300"/>
              </a:spcBef>
              <a:spcAft>
                <a:spcPts val="0"/>
              </a:spcAft>
              <a:buClr>
                <a:schemeClr val="accent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551" name="Google Shape;551;p96"/>
          <p:cNvSpPr txBox="1"/>
          <p:nvPr>
            <p:ph idx="3" type="subTitle"/>
          </p:nvPr>
        </p:nvSpPr>
        <p:spPr>
          <a:xfrm>
            <a:off x="609600" y="1553200"/>
            <a:ext cx="5034900" cy="7635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9pPr>
          </a:lstStyle>
          <a:p/>
        </p:txBody>
      </p:sp>
      <p:sp>
        <p:nvSpPr>
          <p:cNvPr id="552" name="Google Shape;552;p96"/>
          <p:cNvSpPr txBox="1"/>
          <p:nvPr>
            <p:ph idx="4" type="subTitle"/>
          </p:nvPr>
        </p:nvSpPr>
        <p:spPr>
          <a:xfrm>
            <a:off x="6400533" y="1553200"/>
            <a:ext cx="5034900" cy="7635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extLst>
    <p:ext uri="{DCECCB84-F9BA-43D5-87BE-67443E8EF086}">
      <p15:sldGuideLst>
        <p15:guide id="1" orient="horz" pos="2160">
          <p15:clr>
            <a:srgbClr val="E46962"/>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2">
  <p:cSld name="CUSTOM_3_2_1_1_1_1_1">
    <p:bg>
      <p:bgPr>
        <a:solidFill>
          <a:schemeClr val="lt1"/>
        </a:solidFill>
      </p:bgPr>
    </p:bg>
    <p:spTree>
      <p:nvGrpSpPr>
        <p:cNvPr id="553" name="Shape 553"/>
        <p:cNvGrpSpPr/>
        <p:nvPr/>
      </p:nvGrpSpPr>
      <p:grpSpPr>
        <a:xfrm>
          <a:off x="0" y="0"/>
          <a:ext cx="0" cy="0"/>
          <a:chOff x="0" y="0"/>
          <a:chExt cx="0" cy="0"/>
        </a:xfrm>
      </p:grpSpPr>
      <p:sp>
        <p:nvSpPr>
          <p:cNvPr id="554" name="Google Shape;554;p97"/>
          <p:cNvSpPr txBox="1"/>
          <p:nvPr>
            <p:ph idx="1" type="body"/>
          </p:nvPr>
        </p:nvSpPr>
        <p:spPr>
          <a:xfrm>
            <a:off x="609600" y="2843900"/>
            <a:ext cx="2589900" cy="3252000"/>
          </a:xfrm>
          <a:prstGeom prst="rect">
            <a:avLst/>
          </a:prstGeom>
          <a:noFill/>
          <a:ln>
            <a:noFill/>
          </a:ln>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555" name="Google Shape;555;p97"/>
          <p:cNvSpPr txBox="1"/>
          <p:nvPr>
            <p:ph idx="2" type="subTitle"/>
          </p:nvPr>
        </p:nvSpPr>
        <p:spPr>
          <a:xfrm>
            <a:off x="609600" y="1969667"/>
            <a:ext cx="2589900" cy="708300"/>
          </a:xfrm>
          <a:prstGeom prst="rect">
            <a:avLst/>
          </a:prstGeom>
        </p:spPr>
        <p:txBody>
          <a:bodyPr anchorCtr="0" anchor="t" bIns="121900" lIns="121900" spcFirstLastPara="1" rIns="121900" wrap="square" tIns="0">
            <a:noAutofit/>
          </a:bodyPr>
          <a:lstStyle>
            <a:lvl1pPr indent="0" lvl="0" marL="0" marR="0" algn="l">
              <a:lnSpc>
                <a:spcPct val="105000"/>
              </a:lnSpc>
              <a:spcBef>
                <a:spcPts val="0"/>
              </a:spcBef>
              <a:spcAft>
                <a:spcPts val="0"/>
              </a:spcAft>
              <a:buNone/>
              <a:defRPr sz="21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556" name="Google Shape;556;p97"/>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557" name="Google Shape;557;p97"/>
          <p:cNvSpPr txBox="1"/>
          <p:nvPr>
            <p:ph idx="3" type="body"/>
          </p:nvPr>
        </p:nvSpPr>
        <p:spPr>
          <a:xfrm>
            <a:off x="3403906" y="2843900"/>
            <a:ext cx="2589900" cy="3252000"/>
          </a:xfrm>
          <a:prstGeom prst="rect">
            <a:avLst/>
          </a:prstGeom>
          <a:noFill/>
          <a:ln>
            <a:noFill/>
          </a:ln>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558" name="Google Shape;558;p97"/>
          <p:cNvSpPr txBox="1"/>
          <p:nvPr>
            <p:ph idx="4" type="subTitle"/>
          </p:nvPr>
        </p:nvSpPr>
        <p:spPr>
          <a:xfrm>
            <a:off x="3403906" y="1969667"/>
            <a:ext cx="2589900" cy="708300"/>
          </a:xfrm>
          <a:prstGeom prst="rect">
            <a:avLst/>
          </a:prstGeom>
        </p:spPr>
        <p:txBody>
          <a:bodyPr anchorCtr="0" anchor="t" bIns="121900" lIns="121900" spcFirstLastPara="1" rIns="121900" wrap="square" tIns="0">
            <a:noAutofit/>
          </a:bodyPr>
          <a:lstStyle>
            <a:lvl1pPr indent="0" lvl="0" marL="0" marR="0" algn="l">
              <a:lnSpc>
                <a:spcPct val="105000"/>
              </a:lnSpc>
              <a:spcBef>
                <a:spcPts val="0"/>
              </a:spcBef>
              <a:spcAft>
                <a:spcPts val="0"/>
              </a:spcAft>
              <a:buNone/>
              <a:defRPr sz="21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559" name="Google Shape;559;p97"/>
          <p:cNvSpPr txBox="1"/>
          <p:nvPr>
            <p:ph idx="5" type="body"/>
          </p:nvPr>
        </p:nvSpPr>
        <p:spPr>
          <a:xfrm>
            <a:off x="6198213" y="2843900"/>
            <a:ext cx="2589900" cy="3252000"/>
          </a:xfrm>
          <a:prstGeom prst="rect">
            <a:avLst/>
          </a:prstGeom>
          <a:noFill/>
          <a:ln>
            <a:noFill/>
          </a:ln>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560" name="Google Shape;560;p97"/>
          <p:cNvSpPr txBox="1"/>
          <p:nvPr>
            <p:ph idx="6" type="subTitle"/>
          </p:nvPr>
        </p:nvSpPr>
        <p:spPr>
          <a:xfrm>
            <a:off x="6198213" y="1969667"/>
            <a:ext cx="2589900" cy="708300"/>
          </a:xfrm>
          <a:prstGeom prst="rect">
            <a:avLst/>
          </a:prstGeom>
        </p:spPr>
        <p:txBody>
          <a:bodyPr anchorCtr="0" anchor="t" bIns="121900" lIns="121900" spcFirstLastPara="1" rIns="121900" wrap="square" tIns="0">
            <a:noAutofit/>
          </a:bodyPr>
          <a:lstStyle>
            <a:lvl1pPr indent="0" lvl="0" marL="0" marR="0" algn="l">
              <a:lnSpc>
                <a:spcPct val="105000"/>
              </a:lnSpc>
              <a:spcBef>
                <a:spcPts val="0"/>
              </a:spcBef>
              <a:spcAft>
                <a:spcPts val="0"/>
              </a:spcAft>
              <a:buNone/>
              <a:defRPr sz="21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561" name="Google Shape;561;p97"/>
          <p:cNvSpPr txBox="1"/>
          <p:nvPr>
            <p:ph idx="7" type="body"/>
          </p:nvPr>
        </p:nvSpPr>
        <p:spPr>
          <a:xfrm>
            <a:off x="8992522" y="2843900"/>
            <a:ext cx="2589900" cy="3252000"/>
          </a:xfrm>
          <a:prstGeom prst="rect">
            <a:avLst/>
          </a:prstGeom>
          <a:noFill/>
          <a:ln>
            <a:noFill/>
          </a:ln>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562" name="Google Shape;562;p97"/>
          <p:cNvSpPr txBox="1"/>
          <p:nvPr>
            <p:ph idx="8" type="subTitle"/>
          </p:nvPr>
        </p:nvSpPr>
        <p:spPr>
          <a:xfrm>
            <a:off x="8992522" y="1969667"/>
            <a:ext cx="2589900" cy="708300"/>
          </a:xfrm>
          <a:prstGeom prst="rect">
            <a:avLst/>
          </a:prstGeom>
        </p:spPr>
        <p:txBody>
          <a:bodyPr anchorCtr="0" anchor="t" bIns="121900" lIns="121900" spcFirstLastPara="1" rIns="121900" wrap="square" tIns="0">
            <a:noAutofit/>
          </a:bodyPr>
          <a:lstStyle>
            <a:lvl1pPr indent="0" lvl="0" marL="0" marR="0" algn="l">
              <a:lnSpc>
                <a:spcPct val="105000"/>
              </a:lnSpc>
              <a:spcBef>
                <a:spcPts val="0"/>
              </a:spcBef>
              <a:spcAft>
                <a:spcPts val="0"/>
              </a:spcAft>
              <a:buNone/>
              <a:defRPr sz="21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4 1 1">
  <p:cSld name="CUSTOM_3_2_1_1_2_1">
    <p:spTree>
      <p:nvGrpSpPr>
        <p:cNvPr id="563" name="Shape 563"/>
        <p:cNvGrpSpPr/>
        <p:nvPr/>
      </p:nvGrpSpPr>
      <p:grpSpPr>
        <a:xfrm>
          <a:off x="0" y="0"/>
          <a:ext cx="0" cy="0"/>
          <a:chOff x="0" y="0"/>
          <a:chExt cx="0" cy="0"/>
        </a:xfrm>
      </p:grpSpPr>
      <p:sp>
        <p:nvSpPr>
          <p:cNvPr id="564" name="Google Shape;564;p98"/>
          <p:cNvSpPr txBox="1"/>
          <p:nvPr>
            <p:ph idx="1" type="body"/>
          </p:nvPr>
        </p:nvSpPr>
        <p:spPr>
          <a:xfrm>
            <a:off x="652200" y="3636700"/>
            <a:ext cx="2602500" cy="2463900"/>
          </a:xfrm>
          <a:prstGeom prst="rect">
            <a:avLst/>
          </a:prstGeom>
        </p:spPr>
        <p:txBody>
          <a:bodyPr anchorCtr="0" anchor="t" bIns="121900" lIns="182875" spcFirstLastPara="1" rIns="182875" wrap="square" tIns="121900">
            <a:normAutofit/>
          </a:bodyPr>
          <a:lstStyle>
            <a:lvl1pPr indent="-330200" lvl="0" marL="457200" algn="ctr">
              <a:spcBef>
                <a:spcPts val="0"/>
              </a:spcBef>
              <a:spcAft>
                <a:spcPts val="0"/>
              </a:spcAft>
              <a:buClr>
                <a:schemeClr val="dk1"/>
              </a:buClr>
              <a:buSzPts val="1600"/>
              <a:buChar char="•"/>
              <a:defRPr sz="1600">
                <a:solidFill>
                  <a:schemeClr val="dk1"/>
                </a:solidFill>
              </a:defRPr>
            </a:lvl1pPr>
            <a:lvl2pPr indent="-330200" lvl="1" marL="914400" algn="ctr">
              <a:spcBef>
                <a:spcPts val="1300"/>
              </a:spcBef>
              <a:spcAft>
                <a:spcPts val="0"/>
              </a:spcAft>
              <a:buClr>
                <a:schemeClr val="dk1"/>
              </a:buClr>
              <a:buSzPts val="1600"/>
              <a:buChar char="○"/>
              <a:defRPr sz="1600">
                <a:solidFill>
                  <a:schemeClr val="dk1"/>
                </a:solidFill>
              </a:defRPr>
            </a:lvl2pPr>
            <a:lvl3pPr indent="-330200" lvl="2" marL="1371600" algn="ctr">
              <a:spcBef>
                <a:spcPts val="1300"/>
              </a:spcBef>
              <a:spcAft>
                <a:spcPts val="0"/>
              </a:spcAft>
              <a:buClr>
                <a:schemeClr val="dk1"/>
              </a:buClr>
              <a:buSzPts val="1600"/>
              <a:buChar char="■"/>
              <a:defRPr sz="1600">
                <a:solidFill>
                  <a:schemeClr val="dk1"/>
                </a:solidFill>
              </a:defRPr>
            </a:lvl3pPr>
            <a:lvl4pPr indent="-330200" lvl="3" marL="1828800" algn="ctr">
              <a:spcBef>
                <a:spcPts val="1300"/>
              </a:spcBef>
              <a:spcAft>
                <a:spcPts val="0"/>
              </a:spcAft>
              <a:buClr>
                <a:schemeClr val="dk1"/>
              </a:buClr>
              <a:buSzPts val="1600"/>
              <a:buChar char="●"/>
              <a:defRPr sz="1600">
                <a:solidFill>
                  <a:schemeClr val="dk1"/>
                </a:solidFill>
              </a:defRPr>
            </a:lvl4pPr>
            <a:lvl5pPr indent="-330200" lvl="4" marL="2286000" algn="ctr">
              <a:spcBef>
                <a:spcPts val="1300"/>
              </a:spcBef>
              <a:spcAft>
                <a:spcPts val="0"/>
              </a:spcAft>
              <a:buClr>
                <a:schemeClr val="dk1"/>
              </a:buClr>
              <a:buSzPts val="1600"/>
              <a:buChar char="○"/>
              <a:defRPr sz="1600">
                <a:solidFill>
                  <a:schemeClr val="dk1"/>
                </a:solidFill>
              </a:defRPr>
            </a:lvl5pPr>
            <a:lvl6pPr indent="-330200" lvl="5" marL="2743200" algn="ctr">
              <a:spcBef>
                <a:spcPts val="1300"/>
              </a:spcBef>
              <a:spcAft>
                <a:spcPts val="0"/>
              </a:spcAft>
              <a:buClr>
                <a:schemeClr val="dk1"/>
              </a:buClr>
              <a:buSzPts val="1600"/>
              <a:buChar char="■"/>
              <a:defRPr sz="1600">
                <a:solidFill>
                  <a:schemeClr val="dk1"/>
                </a:solidFill>
              </a:defRPr>
            </a:lvl6pPr>
            <a:lvl7pPr indent="-330200" lvl="6" marL="3200400" algn="ctr">
              <a:spcBef>
                <a:spcPts val="1300"/>
              </a:spcBef>
              <a:spcAft>
                <a:spcPts val="0"/>
              </a:spcAft>
              <a:buClr>
                <a:schemeClr val="dk1"/>
              </a:buClr>
              <a:buSzPts val="1600"/>
              <a:buChar char="●"/>
              <a:defRPr sz="1600">
                <a:solidFill>
                  <a:schemeClr val="dk1"/>
                </a:solidFill>
              </a:defRPr>
            </a:lvl7pPr>
            <a:lvl8pPr indent="-330200" lvl="7" marL="3657600" algn="ctr">
              <a:spcBef>
                <a:spcPts val="1300"/>
              </a:spcBef>
              <a:spcAft>
                <a:spcPts val="0"/>
              </a:spcAft>
              <a:buClr>
                <a:schemeClr val="dk1"/>
              </a:buClr>
              <a:buSzPts val="1600"/>
              <a:buChar char="○"/>
              <a:defRPr sz="1600">
                <a:solidFill>
                  <a:schemeClr val="dk1"/>
                </a:solidFill>
              </a:defRPr>
            </a:lvl8pPr>
            <a:lvl9pPr indent="-330200" lvl="8" marL="4114800" algn="ctr">
              <a:spcBef>
                <a:spcPts val="1300"/>
              </a:spcBef>
              <a:spcAft>
                <a:spcPts val="1300"/>
              </a:spcAft>
              <a:buClr>
                <a:schemeClr val="dk1"/>
              </a:buClr>
              <a:buSzPts val="1600"/>
              <a:buChar char="■"/>
              <a:defRPr sz="1600">
                <a:solidFill>
                  <a:schemeClr val="dk1"/>
                </a:solidFill>
              </a:defRPr>
            </a:lvl9pPr>
          </a:lstStyle>
          <a:p/>
        </p:txBody>
      </p:sp>
      <p:sp>
        <p:nvSpPr>
          <p:cNvPr id="565" name="Google Shape;565;p98"/>
          <p:cNvSpPr txBox="1"/>
          <p:nvPr>
            <p:ph idx="2" type="body"/>
          </p:nvPr>
        </p:nvSpPr>
        <p:spPr>
          <a:xfrm>
            <a:off x="3428072" y="3636700"/>
            <a:ext cx="2602500" cy="2463900"/>
          </a:xfrm>
          <a:prstGeom prst="rect">
            <a:avLst/>
          </a:prstGeom>
        </p:spPr>
        <p:txBody>
          <a:bodyPr anchorCtr="0" anchor="t" bIns="121900" lIns="182875" spcFirstLastPara="1" rIns="182875" wrap="square" tIns="121900">
            <a:normAutofit/>
          </a:bodyPr>
          <a:lstStyle>
            <a:lvl1pPr indent="-330200" lvl="0" marL="457200" algn="ctr">
              <a:spcBef>
                <a:spcPts val="0"/>
              </a:spcBef>
              <a:spcAft>
                <a:spcPts val="0"/>
              </a:spcAft>
              <a:buClr>
                <a:schemeClr val="dk1"/>
              </a:buClr>
              <a:buSzPts val="1600"/>
              <a:buChar char="•"/>
              <a:defRPr sz="1600">
                <a:solidFill>
                  <a:schemeClr val="dk1"/>
                </a:solidFill>
              </a:defRPr>
            </a:lvl1pPr>
            <a:lvl2pPr indent="-330200" lvl="1" marL="914400" algn="ctr">
              <a:spcBef>
                <a:spcPts val="1300"/>
              </a:spcBef>
              <a:spcAft>
                <a:spcPts val="0"/>
              </a:spcAft>
              <a:buClr>
                <a:schemeClr val="dk1"/>
              </a:buClr>
              <a:buSzPts val="1600"/>
              <a:buChar char="○"/>
              <a:defRPr sz="1600">
                <a:solidFill>
                  <a:schemeClr val="dk1"/>
                </a:solidFill>
              </a:defRPr>
            </a:lvl2pPr>
            <a:lvl3pPr indent="-330200" lvl="2" marL="1371600" algn="ctr">
              <a:spcBef>
                <a:spcPts val="1300"/>
              </a:spcBef>
              <a:spcAft>
                <a:spcPts val="0"/>
              </a:spcAft>
              <a:buClr>
                <a:schemeClr val="dk1"/>
              </a:buClr>
              <a:buSzPts val="1600"/>
              <a:buChar char="■"/>
              <a:defRPr sz="1600">
                <a:solidFill>
                  <a:schemeClr val="dk1"/>
                </a:solidFill>
              </a:defRPr>
            </a:lvl3pPr>
            <a:lvl4pPr indent="-330200" lvl="3" marL="1828800" algn="ctr">
              <a:spcBef>
                <a:spcPts val="1300"/>
              </a:spcBef>
              <a:spcAft>
                <a:spcPts val="0"/>
              </a:spcAft>
              <a:buClr>
                <a:schemeClr val="dk1"/>
              </a:buClr>
              <a:buSzPts val="1600"/>
              <a:buChar char="●"/>
              <a:defRPr sz="1600">
                <a:solidFill>
                  <a:schemeClr val="dk1"/>
                </a:solidFill>
              </a:defRPr>
            </a:lvl4pPr>
            <a:lvl5pPr indent="-330200" lvl="4" marL="2286000" algn="ctr">
              <a:spcBef>
                <a:spcPts val="1300"/>
              </a:spcBef>
              <a:spcAft>
                <a:spcPts val="0"/>
              </a:spcAft>
              <a:buClr>
                <a:schemeClr val="dk1"/>
              </a:buClr>
              <a:buSzPts val="1600"/>
              <a:buChar char="○"/>
              <a:defRPr sz="1600">
                <a:solidFill>
                  <a:schemeClr val="dk1"/>
                </a:solidFill>
              </a:defRPr>
            </a:lvl5pPr>
            <a:lvl6pPr indent="-330200" lvl="5" marL="2743200" algn="ctr">
              <a:spcBef>
                <a:spcPts val="1300"/>
              </a:spcBef>
              <a:spcAft>
                <a:spcPts val="0"/>
              </a:spcAft>
              <a:buClr>
                <a:schemeClr val="dk1"/>
              </a:buClr>
              <a:buSzPts val="1600"/>
              <a:buChar char="■"/>
              <a:defRPr sz="1600">
                <a:solidFill>
                  <a:schemeClr val="dk1"/>
                </a:solidFill>
              </a:defRPr>
            </a:lvl6pPr>
            <a:lvl7pPr indent="-330200" lvl="6" marL="3200400" algn="ctr">
              <a:spcBef>
                <a:spcPts val="1300"/>
              </a:spcBef>
              <a:spcAft>
                <a:spcPts val="0"/>
              </a:spcAft>
              <a:buClr>
                <a:schemeClr val="dk1"/>
              </a:buClr>
              <a:buSzPts val="1600"/>
              <a:buChar char="●"/>
              <a:defRPr sz="1600">
                <a:solidFill>
                  <a:schemeClr val="dk1"/>
                </a:solidFill>
              </a:defRPr>
            </a:lvl7pPr>
            <a:lvl8pPr indent="-330200" lvl="7" marL="3657600" algn="ctr">
              <a:spcBef>
                <a:spcPts val="1300"/>
              </a:spcBef>
              <a:spcAft>
                <a:spcPts val="0"/>
              </a:spcAft>
              <a:buClr>
                <a:schemeClr val="dk1"/>
              </a:buClr>
              <a:buSzPts val="1600"/>
              <a:buChar char="○"/>
              <a:defRPr sz="1600">
                <a:solidFill>
                  <a:schemeClr val="dk1"/>
                </a:solidFill>
              </a:defRPr>
            </a:lvl8pPr>
            <a:lvl9pPr indent="-330200" lvl="8" marL="4114800" algn="ctr">
              <a:spcBef>
                <a:spcPts val="1300"/>
              </a:spcBef>
              <a:spcAft>
                <a:spcPts val="1300"/>
              </a:spcAft>
              <a:buClr>
                <a:schemeClr val="dk1"/>
              </a:buClr>
              <a:buSzPts val="1600"/>
              <a:buChar char="■"/>
              <a:defRPr sz="1600">
                <a:solidFill>
                  <a:schemeClr val="dk1"/>
                </a:solidFill>
              </a:defRPr>
            </a:lvl9pPr>
          </a:lstStyle>
          <a:p/>
        </p:txBody>
      </p:sp>
      <p:sp>
        <p:nvSpPr>
          <p:cNvPr id="566" name="Google Shape;566;p98"/>
          <p:cNvSpPr txBox="1"/>
          <p:nvPr>
            <p:ph idx="3" type="body"/>
          </p:nvPr>
        </p:nvSpPr>
        <p:spPr>
          <a:xfrm>
            <a:off x="6203943" y="3636700"/>
            <a:ext cx="2602500" cy="2463900"/>
          </a:xfrm>
          <a:prstGeom prst="rect">
            <a:avLst/>
          </a:prstGeom>
        </p:spPr>
        <p:txBody>
          <a:bodyPr anchorCtr="0" anchor="t" bIns="121900" lIns="182875" spcFirstLastPara="1" rIns="182875" wrap="square" tIns="121900">
            <a:normAutofit/>
          </a:bodyPr>
          <a:lstStyle>
            <a:lvl1pPr indent="-330200" lvl="0" marL="457200" algn="ctr">
              <a:spcBef>
                <a:spcPts val="0"/>
              </a:spcBef>
              <a:spcAft>
                <a:spcPts val="0"/>
              </a:spcAft>
              <a:buClr>
                <a:schemeClr val="dk1"/>
              </a:buClr>
              <a:buSzPts val="1600"/>
              <a:buChar char="•"/>
              <a:defRPr sz="1600">
                <a:solidFill>
                  <a:schemeClr val="dk1"/>
                </a:solidFill>
              </a:defRPr>
            </a:lvl1pPr>
            <a:lvl2pPr indent="-330200" lvl="1" marL="914400" algn="ctr">
              <a:spcBef>
                <a:spcPts val="1300"/>
              </a:spcBef>
              <a:spcAft>
                <a:spcPts val="0"/>
              </a:spcAft>
              <a:buClr>
                <a:schemeClr val="dk1"/>
              </a:buClr>
              <a:buSzPts val="1600"/>
              <a:buChar char="○"/>
              <a:defRPr sz="1600">
                <a:solidFill>
                  <a:schemeClr val="dk1"/>
                </a:solidFill>
              </a:defRPr>
            </a:lvl2pPr>
            <a:lvl3pPr indent="-330200" lvl="2" marL="1371600" algn="ctr">
              <a:spcBef>
                <a:spcPts val="1300"/>
              </a:spcBef>
              <a:spcAft>
                <a:spcPts val="0"/>
              </a:spcAft>
              <a:buClr>
                <a:schemeClr val="dk1"/>
              </a:buClr>
              <a:buSzPts val="1600"/>
              <a:buChar char="■"/>
              <a:defRPr sz="1600">
                <a:solidFill>
                  <a:schemeClr val="dk1"/>
                </a:solidFill>
              </a:defRPr>
            </a:lvl3pPr>
            <a:lvl4pPr indent="-330200" lvl="3" marL="1828800" algn="ctr">
              <a:spcBef>
                <a:spcPts val="1300"/>
              </a:spcBef>
              <a:spcAft>
                <a:spcPts val="0"/>
              </a:spcAft>
              <a:buClr>
                <a:schemeClr val="dk1"/>
              </a:buClr>
              <a:buSzPts val="1600"/>
              <a:buChar char="●"/>
              <a:defRPr sz="1600">
                <a:solidFill>
                  <a:schemeClr val="dk1"/>
                </a:solidFill>
              </a:defRPr>
            </a:lvl4pPr>
            <a:lvl5pPr indent="-330200" lvl="4" marL="2286000" algn="ctr">
              <a:spcBef>
                <a:spcPts val="1300"/>
              </a:spcBef>
              <a:spcAft>
                <a:spcPts val="0"/>
              </a:spcAft>
              <a:buClr>
                <a:schemeClr val="dk1"/>
              </a:buClr>
              <a:buSzPts val="1600"/>
              <a:buChar char="○"/>
              <a:defRPr sz="1600">
                <a:solidFill>
                  <a:schemeClr val="dk1"/>
                </a:solidFill>
              </a:defRPr>
            </a:lvl5pPr>
            <a:lvl6pPr indent="-330200" lvl="5" marL="2743200" algn="ctr">
              <a:spcBef>
                <a:spcPts val="1300"/>
              </a:spcBef>
              <a:spcAft>
                <a:spcPts val="0"/>
              </a:spcAft>
              <a:buClr>
                <a:schemeClr val="dk1"/>
              </a:buClr>
              <a:buSzPts val="1600"/>
              <a:buChar char="■"/>
              <a:defRPr sz="1600">
                <a:solidFill>
                  <a:schemeClr val="dk1"/>
                </a:solidFill>
              </a:defRPr>
            </a:lvl6pPr>
            <a:lvl7pPr indent="-330200" lvl="6" marL="3200400" algn="ctr">
              <a:spcBef>
                <a:spcPts val="1300"/>
              </a:spcBef>
              <a:spcAft>
                <a:spcPts val="0"/>
              </a:spcAft>
              <a:buClr>
                <a:schemeClr val="dk1"/>
              </a:buClr>
              <a:buSzPts val="1600"/>
              <a:buChar char="●"/>
              <a:defRPr sz="1600">
                <a:solidFill>
                  <a:schemeClr val="dk1"/>
                </a:solidFill>
              </a:defRPr>
            </a:lvl7pPr>
            <a:lvl8pPr indent="-330200" lvl="7" marL="3657600" algn="ctr">
              <a:spcBef>
                <a:spcPts val="1300"/>
              </a:spcBef>
              <a:spcAft>
                <a:spcPts val="0"/>
              </a:spcAft>
              <a:buClr>
                <a:schemeClr val="dk1"/>
              </a:buClr>
              <a:buSzPts val="1600"/>
              <a:buChar char="○"/>
              <a:defRPr sz="1600">
                <a:solidFill>
                  <a:schemeClr val="dk1"/>
                </a:solidFill>
              </a:defRPr>
            </a:lvl8pPr>
            <a:lvl9pPr indent="-330200" lvl="8" marL="4114800" algn="ctr">
              <a:spcBef>
                <a:spcPts val="1300"/>
              </a:spcBef>
              <a:spcAft>
                <a:spcPts val="1300"/>
              </a:spcAft>
              <a:buClr>
                <a:schemeClr val="dk1"/>
              </a:buClr>
              <a:buSzPts val="1600"/>
              <a:buChar char="■"/>
              <a:defRPr sz="1600">
                <a:solidFill>
                  <a:schemeClr val="dk1"/>
                </a:solidFill>
              </a:defRPr>
            </a:lvl9pPr>
          </a:lstStyle>
          <a:p/>
        </p:txBody>
      </p:sp>
      <p:sp>
        <p:nvSpPr>
          <p:cNvPr id="567" name="Google Shape;567;p98"/>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568" name="Google Shape;568;p98"/>
          <p:cNvSpPr txBox="1"/>
          <p:nvPr>
            <p:ph idx="4" type="body"/>
          </p:nvPr>
        </p:nvSpPr>
        <p:spPr>
          <a:xfrm>
            <a:off x="8979818" y="3636700"/>
            <a:ext cx="2602500" cy="2463900"/>
          </a:xfrm>
          <a:prstGeom prst="rect">
            <a:avLst/>
          </a:prstGeom>
        </p:spPr>
        <p:txBody>
          <a:bodyPr anchorCtr="0" anchor="t" bIns="121900" lIns="182875" spcFirstLastPara="1" rIns="182875" wrap="square" tIns="121900">
            <a:normAutofit/>
          </a:bodyPr>
          <a:lstStyle>
            <a:lvl1pPr indent="-330200" lvl="0" marL="457200" algn="ctr">
              <a:spcBef>
                <a:spcPts val="0"/>
              </a:spcBef>
              <a:spcAft>
                <a:spcPts val="0"/>
              </a:spcAft>
              <a:buClr>
                <a:schemeClr val="dk1"/>
              </a:buClr>
              <a:buSzPts val="1600"/>
              <a:buChar char="•"/>
              <a:defRPr sz="1600">
                <a:solidFill>
                  <a:schemeClr val="dk1"/>
                </a:solidFill>
              </a:defRPr>
            </a:lvl1pPr>
            <a:lvl2pPr indent="-330200" lvl="1" marL="914400" algn="ctr">
              <a:spcBef>
                <a:spcPts val="1300"/>
              </a:spcBef>
              <a:spcAft>
                <a:spcPts val="0"/>
              </a:spcAft>
              <a:buClr>
                <a:schemeClr val="dk1"/>
              </a:buClr>
              <a:buSzPts val="1600"/>
              <a:buChar char="○"/>
              <a:defRPr sz="1600">
                <a:solidFill>
                  <a:schemeClr val="dk1"/>
                </a:solidFill>
              </a:defRPr>
            </a:lvl2pPr>
            <a:lvl3pPr indent="-330200" lvl="2" marL="1371600" algn="ctr">
              <a:spcBef>
                <a:spcPts val="1300"/>
              </a:spcBef>
              <a:spcAft>
                <a:spcPts val="0"/>
              </a:spcAft>
              <a:buClr>
                <a:schemeClr val="dk1"/>
              </a:buClr>
              <a:buSzPts val="1600"/>
              <a:buChar char="■"/>
              <a:defRPr sz="1600">
                <a:solidFill>
                  <a:schemeClr val="dk1"/>
                </a:solidFill>
              </a:defRPr>
            </a:lvl3pPr>
            <a:lvl4pPr indent="-330200" lvl="3" marL="1828800" algn="ctr">
              <a:spcBef>
                <a:spcPts val="1300"/>
              </a:spcBef>
              <a:spcAft>
                <a:spcPts val="0"/>
              </a:spcAft>
              <a:buClr>
                <a:schemeClr val="dk1"/>
              </a:buClr>
              <a:buSzPts val="1600"/>
              <a:buChar char="●"/>
              <a:defRPr sz="1600">
                <a:solidFill>
                  <a:schemeClr val="dk1"/>
                </a:solidFill>
              </a:defRPr>
            </a:lvl4pPr>
            <a:lvl5pPr indent="-330200" lvl="4" marL="2286000" algn="ctr">
              <a:spcBef>
                <a:spcPts val="1300"/>
              </a:spcBef>
              <a:spcAft>
                <a:spcPts val="0"/>
              </a:spcAft>
              <a:buClr>
                <a:schemeClr val="dk1"/>
              </a:buClr>
              <a:buSzPts val="1600"/>
              <a:buChar char="○"/>
              <a:defRPr sz="1600">
                <a:solidFill>
                  <a:schemeClr val="dk1"/>
                </a:solidFill>
              </a:defRPr>
            </a:lvl5pPr>
            <a:lvl6pPr indent="-330200" lvl="5" marL="2743200" algn="ctr">
              <a:spcBef>
                <a:spcPts val="1300"/>
              </a:spcBef>
              <a:spcAft>
                <a:spcPts val="0"/>
              </a:spcAft>
              <a:buClr>
                <a:schemeClr val="dk1"/>
              </a:buClr>
              <a:buSzPts val="1600"/>
              <a:buChar char="■"/>
              <a:defRPr sz="1600">
                <a:solidFill>
                  <a:schemeClr val="dk1"/>
                </a:solidFill>
              </a:defRPr>
            </a:lvl6pPr>
            <a:lvl7pPr indent="-330200" lvl="6" marL="3200400" algn="ctr">
              <a:spcBef>
                <a:spcPts val="1300"/>
              </a:spcBef>
              <a:spcAft>
                <a:spcPts val="0"/>
              </a:spcAft>
              <a:buClr>
                <a:schemeClr val="dk1"/>
              </a:buClr>
              <a:buSzPts val="1600"/>
              <a:buChar char="●"/>
              <a:defRPr sz="1600">
                <a:solidFill>
                  <a:schemeClr val="dk1"/>
                </a:solidFill>
              </a:defRPr>
            </a:lvl7pPr>
            <a:lvl8pPr indent="-330200" lvl="7" marL="3657600" algn="ctr">
              <a:spcBef>
                <a:spcPts val="1300"/>
              </a:spcBef>
              <a:spcAft>
                <a:spcPts val="0"/>
              </a:spcAft>
              <a:buClr>
                <a:schemeClr val="dk1"/>
              </a:buClr>
              <a:buSzPts val="1600"/>
              <a:buChar char="○"/>
              <a:defRPr sz="1600">
                <a:solidFill>
                  <a:schemeClr val="dk1"/>
                </a:solidFill>
              </a:defRPr>
            </a:lvl8pPr>
            <a:lvl9pPr indent="-330200" lvl="8" marL="4114800" algn="ctr">
              <a:spcBef>
                <a:spcPts val="1300"/>
              </a:spcBef>
              <a:spcAft>
                <a:spcPts val="1300"/>
              </a:spcAft>
              <a:buClr>
                <a:schemeClr val="dk1"/>
              </a:buClr>
              <a:buSzPts val="1600"/>
              <a:buChar char="■"/>
              <a:defRPr sz="1600">
                <a:solidFill>
                  <a:schemeClr val="dk1"/>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2">
  <p:cSld name="CUSTOM_3_2_1">
    <p:spTree>
      <p:nvGrpSpPr>
        <p:cNvPr id="569" name="Shape 569"/>
        <p:cNvGrpSpPr/>
        <p:nvPr/>
      </p:nvGrpSpPr>
      <p:grpSpPr>
        <a:xfrm>
          <a:off x="0" y="0"/>
          <a:ext cx="0" cy="0"/>
          <a:chOff x="0" y="0"/>
          <a:chExt cx="0" cy="0"/>
        </a:xfrm>
      </p:grpSpPr>
      <p:sp>
        <p:nvSpPr>
          <p:cNvPr id="570" name="Google Shape;570;p99"/>
          <p:cNvSpPr txBox="1"/>
          <p:nvPr>
            <p:ph idx="1" type="body"/>
          </p:nvPr>
        </p:nvSpPr>
        <p:spPr>
          <a:xfrm>
            <a:off x="609600" y="2143900"/>
            <a:ext cx="3474900" cy="2909700"/>
          </a:xfrm>
          <a:prstGeom prst="rect">
            <a:avLst/>
          </a:prstGeom>
          <a:noFill/>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571" name="Google Shape;571;p99"/>
          <p:cNvSpPr txBox="1"/>
          <p:nvPr>
            <p:ph idx="2" type="body"/>
          </p:nvPr>
        </p:nvSpPr>
        <p:spPr>
          <a:xfrm>
            <a:off x="4316000" y="2143900"/>
            <a:ext cx="3474900" cy="2909700"/>
          </a:xfrm>
          <a:prstGeom prst="rect">
            <a:avLst/>
          </a:prstGeom>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572" name="Google Shape;572;p99"/>
          <p:cNvSpPr txBox="1"/>
          <p:nvPr>
            <p:ph idx="3" type="body"/>
          </p:nvPr>
        </p:nvSpPr>
        <p:spPr>
          <a:xfrm>
            <a:off x="8022400" y="2143900"/>
            <a:ext cx="3474900" cy="2909700"/>
          </a:xfrm>
          <a:prstGeom prst="rect">
            <a:avLst/>
          </a:prstGeom>
        </p:spPr>
        <p:txBody>
          <a:bodyPr anchorCtr="0" anchor="t" bIns="121900" lIns="182875" spcFirstLastPara="1" rIns="182875" wrap="square" tIns="121900">
            <a:normAutofit/>
          </a:bodyPr>
          <a:lstStyle>
            <a:lvl1pPr indent="-349250" lvl="0" marL="457200">
              <a:spcBef>
                <a:spcPts val="0"/>
              </a:spcBef>
              <a:spcAft>
                <a:spcPts val="0"/>
              </a:spcAft>
              <a:buClr>
                <a:schemeClr val="dk1"/>
              </a:buClr>
              <a:buSzPts val="1900"/>
              <a:buChar char="•"/>
              <a:defRPr sz="1900">
                <a:solidFill>
                  <a:schemeClr val="dk1"/>
                </a:solidFill>
              </a:defRPr>
            </a:lvl1pPr>
            <a:lvl2pPr indent="-330200" lvl="1" marL="914400">
              <a:spcBef>
                <a:spcPts val="1300"/>
              </a:spcBef>
              <a:spcAft>
                <a:spcPts val="0"/>
              </a:spcAft>
              <a:buClr>
                <a:schemeClr val="dk1"/>
              </a:buClr>
              <a:buSzPts val="1600"/>
              <a:buChar char="○"/>
              <a:defRPr>
                <a:solidFill>
                  <a:schemeClr val="dk1"/>
                </a:solidFill>
              </a:defRPr>
            </a:lvl2pPr>
            <a:lvl3pPr indent="-330200" lvl="2" marL="1371600">
              <a:spcBef>
                <a:spcPts val="1300"/>
              </a:spcBef>
              <a:spcAft>
                <a:spcPts val="0"/>
              </a:spcAft>
              <a:buClr>
                <a:schemeClr val="dk1"/>
              </a:buClr>
              <a:buSzPts val="1600"/>
              <a:buChar char="■"/>
              <a:defRPr>
                <a:solidFill>
                  <a:schemeClr val="dk1"/>
                </a:solidFill>
              </a:defRPr>
            </a:lvl3pPr>
            <a:lvl4pPr indent="-330200" lvl="3" marL="1828800">
              <a:spcBef>
                <a:spcPts val="1300"/>
              </a:spcBef>
              <a:spcAft>
                <a:spcPts val="0"/>
              </a:spcAft>
              <a:buClr>
                <a:schemeClr val="dk1"/>
              </a:buClr>
              <a:buSzPts val="1600"/>
              <a:buChar char="●"/>
              <a:defRPr>
                <a:solidFill>
                  <a:schemeClr val="dk1"/>
                </a:solidFill>
              </a:defRPr>
            </a:lvl4pPr>
            <a:lvl5pPr indent="-330200" lvl="4" marL="2286000">
              <a:spcBef>
                <a:spcPts val="1300"/>
              </a:spcBef>
              <a:spcAft>
                <a:spcPts val="0"/>
              </a:spcAft>
              <a:buClr>
                <a:schemeClr val="dk1"/>
              </a:buClr>
              <a:buSzPts val="1600"/>
              <a:buChar char="○"/>
              <a:defRPr>
                <a:solidFill>
                  <a:schemeClr val="dk1"/>
                </a:solidFill>
              </a:defRPr>
            </a:lvl5pPr>
            <a:lvl6pPr indent="-330200" lvl="5" marL="2743200">
              <a:spcBef>
                <a:spcPts val="1300"/>
              </a:spcBef>
              <a:spcAft>
                <a:spcPts val="0"/>
              </a:spcAft>
              <a:buClr>
                <a:schemeClr val="dk1"/>
              </a:buClr>
              <a:buSzPts val="1600"/>
              <a:buChar char="■"/>
              <a:defRPr>
                <a:solidFill>
                  <a:schemeClr val="dk1"/>
                </a:solidFill>
              </a:defRPr>
            </a:lvl6pPr>
            <a:lvl7pPr indent="-330200" lvl="6" marL="3200400">
              <a:spcBef>
                <a:spcPts val="1300"/>
              </a:spcBef>
              <a:spcAft>
                <a:spcPts val="0"/>
              </a:spcAft>
              <a:buClr>
                <a:schemeClr val="dk1"/>
              </a:buClr>
              <a:buSzPts val="1600"/>
              <a:buChar char="●"/>
              <a:defRPr>
                <a:solidFill>
                  <a:schemeClr val="dk1"/>
                </a:solidFill>
              </a:defRPr>
            </a:lvl7pPr>
            <a:lvl8pPr indent="-330200" lvl="7" marL="3657600">
              <a:spcBef>
                <a:spcPts val="1300"/>
              </a:spcBef>
              <a:spcAft>
                <a:spcPts val="0"/>
              </a:spcAft>
              <a:buClr>
                <a:schemeClr val="dk1"/>
              </a:buClr>
              <a:buSzPts val="1600"/>
              <a:buChar char="○"/>
              <a:defRPr>
                <a:solidFill>
                  <a:schemeClr val="dk1"/>
                </a:solidFill>
              </a:defRPr>
            </a:lvl8pPr>
            <a:lvl9pPr indent="-330200" lvl="8" marL="4114800">
              <a:spcBef>
                <a:spcPts val="1300"/>
              </a:spcBef>
              <a:spcAft>
                <a:spcPts val="1300"/>
              </a:spcAft>
              <a:buClr>
                <a:schemeClr val="dk1"/>
              </a:buClr>
              <a:buSzPts val="1600"/>
              <a:buChar char="■"/>
              <a:defRPr>
                <a:solidFill>
                  <a:schemeClr val="dk1"/>
                </a:solidFill>
              </a:defRPr>
            </a:lvl9pPr>
          </a:lstStyle>
          <a:p/>
        </p:txBody>
      </p:sp>
      <p:sp>
        <p:nvSpPr>
          <p:cNvPr id="573" name="Google Shape;573;p99"/>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1">
  <p:cSld name="CUSTOM_3_2_1_1_1_1_2">
    <p:bg>
      <p:bgPr>
        <a:solidFill>
          <a:schemeClr val="lt2"/>
        </a:solidFill>
      </p:bgPr>
    </p:bg>
    <p:spTree>
      <p:nvGrpSpPr>
        <p:cNvPr id="574" name="Shape 574"/>
        <p:cNvGrpSpPr/>
        <p:nvPr/>
      </p:nvGrpSpPr>
      <p:grpSpPr>
        <a:xfrm>
          <a:off x="0" y="0"/>
          <a:ext cx="0" cy="0"/>
          <a:chOff x="0" y="0"/>
          <a:chExt cx="0" cy="0"/>
        </a:xfrm>
      </p:grpSpPr>
      <p:sp>
        <p:nvSpPr>
          <p:cNvPr id="575" name="Google Shape;575;p100"/>
          <p:cNvSpPr txBox="1"/>
          <p:nvPr>
            <p:ph idx="1" type="body"/>
          </p:nvPr>
        </p:nvSpPr>
        <p:spPr>
          <a:xfrm>
            <a:off x="609600" y="2402438"/>
            <a:ext cx="2612700" cy="3693600"/>
          </a:xfrm>
          <a:prstGeom prst="rect">
            <a:avLst/>
          </a:prstGeom>
          <a:noFill/>
          <a:ln>
            <a:noFill/>
          </a:ln>
        </p:spPr>
        <p:txBody>
          <a:bodyPr anchorCtr="0" anchor="t" bIns="121900" lIns="182875" spcFirstLastPara="1" rIns="182875" wrap="square" tIns="243825">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576" name="Google Shape;576;p100"/>
          <p:cNvSpPr txBox="1"/>
          <p:nvPr>
            <p:ph idx="2" type="body"/>
          </p:nvPr>
        </p:nvSpPr>
        <p:spPr>
          <a:xfrm>
            <a:off x="3396330" y="2402300"/>
            <a:ext cx="2612700" cy="3693600"/>
          </a:xfrm>
          <a:prstGeom prst="rect">
            <a:avLst/>
          </a:prstGeom>
          <a:noFill/>
          <a:ln>
            <a:noFill/>
          </a:ln>
        </p:spPr>
        <p:txBody>
          <a:bodyPr anchorCtr="0" anchor="t" bIns="121900" lIns="182875" spcFirstLastPara="1" rIns="182875" wrap="square" tIns="243825">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577" name="Google Shape;577;p100"/>
          <p:cNvSpPr txBox="1"/>
          <p:nvPr>
            <p:ph idx="3" type="body"/>
          </p:nvPr>
        </p:nvSpPr>
        <p:spPr>
          <a:xfrm>
            <a:off x="6182909" y="2402438"/>
            <a:ext cx="2612700" cy="3693600"/>
          </a:xfrm>
          <a:prstGeom prst="rect">
            <a:avLst/>
          </a:prstGeom>
          <a:noFill/>
          <a:ln>
            <a:noFill/>
          </a:ln>
        </p:spPr>
        <p:txBody>
          <a:bodyPr anchorCtr="0" anchor="t" bIns="121900" lIns="182875" spcFirstLastPara="1" rIns="182875" wrap="square" tIns="243825">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578" name="Google Shape;578;p100"/>
          <p:cNvSpPr txBox="1"/>
          <p:nvPr>
            <p:ph idx="4" type="subTitle"/>
          </p:nvPr>
        </p:nvSpPr>
        <p:spPr>
          <a:xfrm>
            <a:off x="609600" y="1666667"/>
            <a:ext cx="2612700" cy="792000"/>
          </a:xfrm>
          <a:prstGeom prst="rect">
            <a:avLst/>
          </a:prstGeom>
        </p:spPr>
        <p:txBody>
          <a:bodyPr anchorCtr="0" anchor="t" bIns="121900" lIns="182875" spcFirstLastPara="1" rIns="182875" wrap="square" tIns="243825">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579" name="Google Shape;579;p100"/>
          <p:cNvSpPr txBox="1"/>
          <p:nvPr>
            <p:ph idx="5" type="subTitle"/>
          </p:nvPr>
        </p:nvSpPr>
        <p:spPr>
          <a:xfrm>
            <a:off x="3396255" y="1666667"/>
            <a:ext cx="2612700" cy="792000"/>
          </a:xfrm>
          <a:prstGeom prst="rect">
            <a:avLst/>
          </a:prstGeom>
        </p:spPr>
        <p:txBody>
          <a:bodyPr anchorCtr="0" anchor="t" bIns="121900" lIns="182875" spcFirstLastPara="1" rIns="182875" wrap="square" tIns="243825">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580" name="Google Shape;580;p100"/>
          <p:cNvSpPr txBox="1"/>
          <p:nvPr>
            <p:ph idx="6" type="subTitle"/>
          </p:nvPr>
        </p:nvSpPr>
        <p:spPr>
          <a:xfrm>
            <a:off x="6182909" y="1666667"/>
            <a:ext cx="2612700" cy="792000"/>
          </a:xfrm>
          <a:prstGeom prst="rect">
            <a:avLst/>
          </a:prstGeom>
        </p:spPr>
        <p:txBody>
          <a:bodyPr anchorCtr="0" anchor="t" bIns="121900" lIns="182875" spcFirstLastPara="1" rIns="182875" wrap="square" tIns="243825">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581" name="Google Shape;581;p100"/>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582" name="Google Shape;582;p100"/>
          <p:cNvSpPr txBox="1"/>
          <p:nvPr>
            <p:ph idx="7" type="body"/>
          </p:nvPr>
        </p:nvSpPr>
        <p:spPr>
          <a:xfrm>
            <a:off x="8969501" y="2402438"/>
            <a:ext cx="2612700" cy="3693600"/>
          </a:xfrm>
          <a:prstGeom prst="rect">
            <a:avLst/>
          </a:prstGeom>
          <a:noFill/>
          <a:ln>
            <a:noFill/>
          </a:ln>
        </p:spPr>
        <p:txBody>
          <a:bodyPr anchorCtr="0" anchor="t" bIns="121900" lIns="182875" spcFirstLastPara="1" rIns="182875" wrap="square" tIns="243825">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583" name="Google Shape;583;p100"/>
          <p:cNvSpPr txBox="1"/>
          <p:nvPr>
            <p:ph idx="8" type="subTitle"/>
          </p:nvPr>
        </p:nvSpPr>
        <p:spPr>
          <a:xfrm>
            <a:off x="8969501" y="1666667"/>
            <a:ext cx="2612700" cy="792000"/>
          </a:xfrm>
          <a:prstGeom prst="rect">
            <a:avLst/>
          </a:prstGeom>
        </p:spPr>
        <p:txBody>
          <a:bodyPr anchorCtr="0" anchor="t" bIns="121900" lIns="182875" spcFirstLastPara="1" rIns="182875" wrap="square" tIns="243825">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2 1">
  <p:cSld name="CUSTOM_3_2_1_1_1_1_1_2">
    <p:bg>
      <p:bgPr>
        <a:solidFill>
          <a:schemeClr val="lt1"/>
        </a:solidFill>
      </p:bgPr>
    </p:bg>
    <p:spTree>
      <p:nvGrpSpPr>
        <p:cNvPr id="584" name="Shape 584"/>
        <p:cNvGrpSpPr/>
        <p:nvPr/>
      </p:nvGrpSpPr>
      <p:grpSpPr>
        <a:xfrm>
          <a:off x="0" y="0"/>
          <a:ext cx="0" cy="0"/>
          <a:chOff x="0" y="0"/>
          <a:chExt cx="0" cy="0"/>
        </a:xfrm>
      </p:grpSpPr>
      <p:sp>
        <p:nvSpPr>
          <p:cNvPr id="585" name="Google Shape;585;p101"/>
          <p:cNvSpPr txBox="1"/>
          <p:nvPr>
            <p:ph idx="1" type="body"/>
          </p:nvPr>
        </p:nvSpPr>
        <p:spPr>
          <a:xfrm>
            <a:off x="654900" y="2124731"/>
            <a:ext cx="5278500" cy="1688700"/>
          </a:xfrm>
          <a:prstGeom prst="rect">
            <a:avLst/>
          </a:prstGeom>
          <a:noFill/>
          <a:ln>
            <a:noFill/>
          </a:ln>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586" name="Google Shape;586;p101"/>
          <p:cNvSpPr txBox="1"/>
          <p:nvPr>
            <p:ph idx="2" type="subTitle"/>
          </p:nvPr>
        </p:nvSpPr>
        <p:spPr>
          <a:xfrm>
            <a:off x="654900" y="1670767"/>
            <a:ext cx="5278500" cy="453900"/>
          </a:xfrm>
          <a:prstGeom prst="rect">
            <a:avLst/>
          </a:prstGeom>
        </p:spPr>
        <p:txBody>
          <a:bodyPr anchorCtr="0" anchor="t" bIns="121900" lIns="121900" spcFirstLastPara="1" rIns="121900" wrap="square" tIns="0">
            <a:noAutofit/>
          </a:bodyPr>
          <a:lstStyle>
            <a:lvl1pPr indent="0" lvl="0" marL="0" marR="0" algn="l">
              <a:lnSpc>
                <a:spcPct val="105000"/>
              </a:lnSpc>
              <a:spcBef>
                <a:spcPts val="0"/>
              </a:spcBef>
              <a:spcAft>
                <a:spcPts val="0"/>
              </a:spcAft>
              <a:buNone/>
              <a:defRPr sz="21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587" name="Google Shape;587;p101"/>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588" name="Google Shape;588;p101"/>
          <p:cNvSpPr txBox="1"/>
          <p:nvPr>
            <p:ph idx="3" type="body"/>
          </p:nvPr>
        </p:nvSpPr>
        <p:spPr>
          <a:xfrm>
            <a:off x="6349473" y="2124731"/>
            <a:ext cx="5278500" cy="1688700"/>
          </a:xfrm>
          <a:prstGeom prst="rect">
            <a:avLst/>
          </a:prstGeom>
          <a:noFill/>
          <a:ln>
            <a:noFill/>
          </a:ln>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589" name="Google Shape;589;p101"/>
          <p:cNvSpPr txBox="1"/>
          <p:nvPr>
            <p:ph idx="4" type="subTitle"/>
          </p:nvPr>
        </p:nvSpPr>
        <p:spPr>
          <a:xfrm>
            <a:off x="6349470" y="1670767"/>
            <a:ext cx="5278500" cy="453900"/>
          </a:xfrm>
          <a:prstGeom prst="rect">
            <a:avLst/>
          </a:prstGeom>
        </p:spPr>
        <p:txBody>
          <a:bodyPr anchorCtr="0" anchor="t" bIns="121900" lIns="121900" spcFirstLastPara="1" rIns="121900" wrap="square" tIns="0">
            <a:noAutofit/>
          </a:bodyPr>
          <a:lstStyle>
            <a:lvl1pPr indent="0" lvl="0" marL="0" marR="0" algn="l">
              <a:lnSpc>
                <a:spcPct val="105000"/>
              </a:lnSpc>
              <a:spcBef>
                <a:spcPts val="0"/>
              </a:spcBef>
              <a:spcAft>
                <a:spcPts val="0"/>
              </a:spcAft>
              <a:buNone/>
              <a:defRPr sz="21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590" name="Google Shape;590;p101"/>
          <p:cNvSpPr txBox="1"/>
          <p:nvPr>
            <p:ph idx="5" type="body"/>
          </p:nvPr>
        </p:nvSpPr>
        <p:spPr>
          <a:xfrm>
            <a:off x="654817" y="4525097"/>
            <a:ext cx="5278500" cy="1688700"/>
          </a:xfrm>
          <a:prstGeom prst="rect">
            <a:avLst/>
          </a:prstGeom>
          <a:noFill/>
          <a:ln>
            <a:noFill/>
          </a:ln>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591" name="Google Shape;591;p101"/>
          <p:cNvSpPr txBox="1"/>
          <p:nvPr>
            <p:ph idx="6" type="subTitle"/>
          </p:nvPr>
        </p:nvSpPr>
        <p:spPr>
          <a:xfrm>
            <a:off x="654817" y="4071133"/>
            <a:ext cx="5278500" cy="453900"/>
          </a:xfrm>
          <a:prstGeom prst="rect">
            <a:avLst/>
          </a:prstGeom>
        </p:spPr>
        <p:txBody>
          <a:bodyPr anchorCtr="0" anchor="t" bIns="121900" lIns="121900" spcFirstLastPara="1" rIns="121900" wrap="square" tIns="0">
            <a:noAutofit/>
          </a:bodyPr>
          <a:lstStyle>
            <a:lvl1pPr indent="0" lvl="0" marL="0" marR="0" algn="l">
              <a:lnSpc>
                <a:spcPct val="105000"/>
              </a:lnSpc>
              <a:spcBef>
                <a:spcPts val="0"/>
              </a:spcBef>
              <a:spcAft>
                <a:spcPts val="0"/>
              </a:spcAft>
              <a:buNone/>
              <a:defRPr sz="21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592" name="Google Shape;592;p101"/>
          <p:cNvSpPr txBox="1"/>
          <p:nvPr>
            <p:ph idx="7" type="body"/>
          </p:nvPr>
        </p:nvSpPr>
        <p:spPr>
          <a:xfrm>
            <a:off x="6349390" y="4525097"/>
            <a:ext cx="5278500" cy="1688700"/>
          </a:xfrm>
          <a:prstGeom prst="rect">
            <a:avLst/>
          </a:prstGeom>
          <a:noFill/>
          <a:ln>
            <a:noFill/>
          </a:ln>
        </p:spPr>
        <p:txBody>
          <a:bodyPr anchorCtr="0" anchor="t"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593" name="Google Shape;593;p101"/>
          <p:cNvSpPr txBox="1"/>
          <p:nvPr>
            <p:ph idx="8" type="subTitle"/>
          </p:nvPr>
        </p:nvSpPr>
        <p:spPr>
          <a:xfrm>
            <a:off x="6349386" y="4071133"/>
            <a:ext cx="5278500" cy="453900"/>
          </a:xfrm>
          <a:prstGeom prst="rect">
            <a:avLst/>
          </a:prstGeom>
        </p:spPr>
        <p:txBody>
          <a:bodyPr anchorCtr="0" anchor="t" bIns="121900" lIns="121900" spcFirstLastPara="1" rIns="121900" wrap="square" tIns="0">
            <a:noAutofit/>
          </a:bodyPr>
          <a:lstStyle>
            <a:lvl1pPr indent="0" lvl="0" marL="0" marR="0" algn="l">
              <a:lnSpc>
                <a:spcPct val="105000"/>
              </a:lnSpc>
              <a:spcBef>
                <a:spcPts val="0"/>
              </a:spcBef>
              <a:spcAft>
                <a:spcPts val="0"/>
              </a:spcAft>
              <a:buNone/>
              <a:defRPr sz="21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1 1">
  <p:cSld name="CUSTOM_3_2_1_1_1_1_2_1">
    <p:bg>
      <p:bgPr>
        <a:solidFill>
          <a:schemeClr val="lt2"/>
        </a:solidFill>
      </p:bgPr>
    </p:bg>
    <p:spTree>
      <p:nvGrpSpPr>
        <p:cNvPr id="594" name="Shape 594"/>
        <p:cNvGrpSpPr/>
        <p:nvPr/>
      </p:nvGrpSpPr>
      <p:grpSpPr>
        <a:xfrm>
          <a:off x="0" y="0"/>
          <a:ext cx="0" cy="0"/>
          <a:chOff x="0" y="0"/>
          <a:chExt cx="0" cy="0"/>
        </a:xfrm>
      </p:grpSpPr>
      <p:sp>
        <p:nvSpPr>
          <p:cNvPr id="595" name="Google Shape;595;p102"/>
          <p:cNvSpPr txBox="1"/>
          <p:nvPr>
            <p:ph idx="1" type="body"/>
          </p:nvPr>
        </p:nvSpPr>
        <p:spPr>
          <a:xfrm>
            <a:off x="609633" y="2119796"/>
            <a:ext cx="5309700" cy="1675500"/>
          </a:xfrm>
          <a:prstGeom prst="rect">
            <a:avLst/>
          </a:prstGeom>
          <a:noFill/>
          <a:ln>
            <a:noFill/>
          </a:ln>
        </p:spPr>
        <p:txBody>
          <a:bodyPr anchorCtr="0" anchor="t" bIns="121900" lIns="182875" spcFirstLastPara="1" rIns="182875"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596" name="Google Shape;596;p102"/>
          <p:cNvSpPr txBox="1"/>
          <p:nvPr>
            <p:ph idx="2" type="body"/>
          </p:nvPr>
        </p:nvSpPr>
        <p:spPr>
          <a:xfrm>
            <a:off x="6272766" y="2119733"/>
            <a:ext cx="5309700" cy="1675500"/>
          </a:xfrm>
          <a:prstGeom prst="rect">
            <a:avLst/>
          </a:prstGeom>
          <a:noFill/>
          <a:ln>
            <a:noFill/>
          </a:ln>
        </p:spPr>
        <p:txBody>
          <a:bodyPr anchorCtr="0" anchor="t" bIns="121900" lIns="182875" spcFirstLastPara="1" rIns="182875"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597" name="Google Shape;597;p102"/>
          <p:cNvSpPr txBox="1"/>
          <p:nvPr>
            <p:ph idx="3" type="subTitle"/>
          </p:nvPr>
        </p:nvSpPr>
        <p:spPr>
          <a:xfrm>
            <a:off x="609633" y="1521733"/>
            <a:ext cx="5309700" cy="597900"/>
          </a:xfrm>
          <a:prstGeom prst="rect">
            <a:avLst/>
          </a:prstGeom>
        </p:spPr>
        <p:txBody>
          <a:bodyPr anchorCtr="0" anchor="ctr" bIns="121900" lIns="182875" spcFirstLastPara="1" rIns="182875"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598" name="Google Shape;598;p102"/>
          <p:cNvSpPr txBox="1"/>
          <p:nvPr>
            <p:ph idx="4" type="subTitle"/>
          </p:nvPr>
        </p:nvSpPr>
        <p:spPr>
          <a:xfrm>
            <a:off x="6272601" y="1521733"/>
            <a:ext cx="5309700" cy="597900"/>
          </a:xfrm>
          <a:prstGeom prst="rect">
            <a:avLst/>
          </a:prstGeom>
        </p:spPr>
        <p:txBody>
          <a:bodyPr anchorCtr="0" anchor="ctr" bIns="121900" lIns="182875" spcFirstLastPara="1" rIns="182875"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599" name="Google Shape;599;p102"/>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600" name="Google Shape;600;p102"/>
          <p:cNvSpPr txBox="1"/>
          <p:nvPr>
            <p:ph idx="5" type="body"/>
          </p:nvPr>
        </p:nvSpPr>
        <p:spPr>
          <a:xfrm>
            <a:off x="609633" y="4558229"/>
            <a:ext cx="5309700" cy="1675500"/>
          </a:xfrm>
          <a:prstGeom prst="rect">
            <a:avLst/>
          </a:prstGeom>
          <a:noFill/>
          <a:ln>
            <a:noFill/>
          </a:ln>
        </p:spPr>
        <p:txBody>
          <a:bodyPr anchorCtr="0" anchor="t" bIns="121900" lIns="182875" spcFirstLastPara="1" rIns="182875"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601" name="Google Shape;601;p102"/>
          <p:cNvSpPr txBox="1"/>
          <p:nvPr>
            <p:ph idx="6" type="body"/>
          </p:nvPr>
        </p:nvSpPr>
        <p:spPr>
          <a:xfrm>
            <a:off x="6272766" y="4558167"/>
            <a:ext cx="5309700" cy="1675500"/>
          </a:xfrm>
          <a:prstGeom prst="rect">
            <a:avLst/>
          </a:prstGeom>
          <a:noFill/>
          <a:ln>
            <a:noFill/>
          </a:ln>
        </p:spPr>
        <p:txBody>
          <a:bodyPr anchorCtr="0" anchor="t" bIns="121900" lIns="182875" spcFirstLastPara="1" rIns="182875"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602" name="Google Shape;602;p102"/>
          <p:cNvSpPr txBox="1"/>
          <p:nvPr>
            <p:ph idx="7" type="subTitle"/>
          </p:nvPr>
        </p:nvSpPr>
        <p:spPr>
          <a:xfrm>
            <a:off x="609633" y="3960167"/>
            <a:ext cx="5309700" cy="597900"/>
          </a:xfrm>
          <a:prstGeom prst="rect">
            <a:avLst/>
          </a:prstGeom>
        </p:spPr>
        <p:txBody>
          <a:bodyPr anchorCtr="0" anchor="ctr" bIns="121900" lIns="182875" spcFirstLastPara="1" rIns="182875"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603" name="Google Shape;603;p102"/>
          <p:cNvSpPr txBox="1"/>
          <p:nvPr>
            <p:ph idx="8" type="subTitle"/>
          </p:nvPr>
        </p:nvSpPr>
        <p:spPr>
          <a:xfrm>
            <a:off x="6272601" y="3960167"/>
            <a:ext cx="5309700" cy="597900"/>
          </a:xfrm>
          <a:prstGeom prst="rect">
            <a:avLst/>
          </a:prstGeom>
        </p:spPr>
        <p:txBody>
          <a:bodyPr anchorCtr="0" anchor="ctr" bIns="121900" lIns="182875" spcFirstLastPara="1" rIns="182875"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3">
  <p:cSld name="CUSTOM_3_2_1_1_1_1_1_1">
    <p:bg>
      <p:bgPr>
        <a:solidFill>
          <a:schemeClr val="lt1"/>
        </a:solidFill>
      </p:bgPr>
    </p:bg>
    <p:spTree>
      <p:nvGrpSpPr>
        <p:cNvPr id="604" name="Shape 604"/>
        <p:cNvGrpSpPr/>
        <p:nvPr/>
      </p:nvGrpSpPr>
      <p:grpSpPr>
        <a:xfrm>
          <a:off x="0" y="0"/>
          <a:ext cx="0" cy="0"/>
          <a:chOff x="0" y="0"/>
          <a:chExt cx="0" cy="0"/>
        </a:xfrm>
      </p:grpSpPr>
      <p:sp>
        <p:nvSpPr>
          <p:cNvPr id="605" name="Google Shape;605;p103"/>
          <p:cNvSpPr txBox="1"/>
          <p:nvPr>
            <p:ph idx="1" type="body"/>
          </p:nvPr>
        </p:nvSpPr>
        <p:spPr>
          <a:xfrm>
            <a:off x="2752467" y="1520000"/>
            <a:ext cx="8234700" cy="1008900"/>
          </a:xfrm>
          <a:prstGeom prst="rect">
            <a:avLst/>
          </a:prstGeom>
          <a:noFill/>
          <a:ln>
            <a:noFill/>
          </a:ln>
        </p:spPr>
        <p:txBody>
          <a:bodyPr anchorCtr="0" anchor="ctr"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606" name="Google Shape;606;p103"/>
          <p:cNvSpPr txBox="1"/>
          <p:nvPr>
            <p:ph idx="2" type="body"/>
          </p:nvPr>
        </p:nvSpPr>
        <p:spPr>
          <a:xfrm>
            <a:off x="2752467" y="2769240"/>
            <a:ext cx="8234700" cy="1008900"/>
          </a:xfrm>
          <a:prstGeom prst="rect">
            <a:avLst/>
          </a:prstGeom>
          <a:noFill/>
          <a:ln>
            <a:noFill/>
          </a:ln>
        </p:spPr>
        <p:txBody>
          <a:bodyPr anchorCtr="0" anchor="ctr"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607" name="Google Shape;607;p103"/>
          <p:cNvSpPr txBox="1"/>
          <p:nvPr>
            <p:ph idx="3" type="subTitle"/>
          </p:nvPr>
        </p:nvSpPr>
        <p:spPr>
          <a:xfrm>
            <a:off x="609600" y="1520102"/>
            <a:ext cx="1872000" cy="10089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608" name="Google Shape;608;p103"/>
          <p:cNvSpPr txBox="1"/>
          <p:nvPr>
            <p:ph idx="4" type="subTitle"/>
          </p:nvPr>
        </p:nvSpPr>
        <p:spPr>
          <a:xfrm>
            <a:off x="609600" y="2769288"/>
            <a:ext cx="1872000" cy="10089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609" name="Google Shape;609;p103"/>
          <p:cNvSpPr txBox="1"/>
          <p:nvPr>
            <p:ph idx="5" type="subTitle"/>
          </p:nvPr>
        </p:nvSpPr>
        <p:spPr>
          <a:xfrm>
            <a:off x="609600" y="4018500"/>
            <a:ext cx="1872000" cy="10089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610" name="Google Shape;610;p103"/>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611" name="Google Shape;611;p103"/>
          <p:cNvSpPr txBox="1"/>
          <p:nvPr>
            <p:ph idx="6" type="body"/>
          </p:nvPr>
        </p:nvSpPr>
        <p:spPr>
          <a:xfrm>
            <a:off x="2752467" y="4018494"/>
            <a:ext cx="8234700" cy="1008900"/>
          </a:xfrm>
          <a:prstGeom prst="rect">
            <a:avLst/>
          </a:prstGeom>
          <a:noFill/>
          <a:ln>
            <a:noFill/>
          </a:ln>
        </p:spPr>
        <p:txBody>
          <a:bodyPr anchorCtr="0" anchor="ctr"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612" name="Google Shape;612;p103"/>
          <p:cNvSpPr txBox="1"/>
          <p:nvPr>
            <p:ph idx="7" type="subTitle"/>
          </p:nvPr>
        </p:nvSpPr>
        <p:spPr>
          <a:xfrm>
            <a:off x="609600" y="5267700"/>
            <a:ext cx="1872000" cy="10089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613" name="Google Shape;613;p103"/>
          <p:cNvSpPr txBox="1"/>
          <p:nvPr>
            <p:ph idx="8" type="body"/>
          </p:nvPr>
        </p:nvSpPr>
        <p:spPr>
          <a:xfrm>
            <a:off x="2752467" y="5267697"/>
            <a:ext cx="8234700" cy="1008900"/>
          </a:xfrm>
          <a:prstGeom prst="rect">
            <a:avLst/>
          </a:prstGeom>
          <a:noFill/>
          <a:ln>
            <a:noFill/>
          </a:ln>
        </p:spPr>
        <p:txBody>
          <a:bodyPr anchorCtr="0" anchor="ctr"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3 1">
  <p:cSld name="CUSTOM_3_2_1_1_1_1_1_1_1">
    <p:bg>
      <p:bgPr>
        <a:solidFill>
          <a:schemeClr val="lt1"/>
        </a:solidFill>
      </p:bgPr>
    </p:bg>
    <p:spTree>
      <p:nvGrpSpPr>
        <p:cNvPr id="614" name="Shape 614"/>
        <p:cNvGrpSpPr/>
        <p:nvPr/>
      </p:nvGrpSpPr>
      <p:grpSpPr>
        <a:xfrm>
          <a:off x="0" y="0"/>
          <a:ext cx="0" cy="0"/>
          <a:chOff x="0" y="0"/>
          <a:chExt cx="0" cy="0"/>
        </a:xfrm>
      </p:grpSpPr>
      <p:sp>
        <p:nvSpPr>
          <p:cNvPr id="615" name="Google Shape;615;p104"/>
          <p:cNvSpPr txBox="1"/>
          <p:nvPr>
            <p:ph idx="1" type="body"/>
          </p:nvPr>
        </p:nvSpPr>
        <p:spPr>
          <a:xfrm>
            <a:off x="2752467" y="1520000"/>
            <a:ext cx="7002900" cy="1314900"/>
          </a:xfrm>
          <a:prstGeom prst="rect">
            <a:avLst/>
          </a:prstGeom>
          <a:noFill/>
          <a:ln>
            <a:noFill/>
          </a:ln>
        </p:spPr>
        <p:txBody>
          <a:bodyPr anchorCtr="0" anchor="ctr"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616" name="Google Shape;616;p104"/>
          <p:cNvSpPr txBox="1"/>
          <p:nvPr>
            <p:ph idx="2" type="body"/>
          </p:nvPr>
        </p:nvSpPr>
        <p:spPr>
          <a:xfrm>
            <a:off x="2752467" y="3148383"/>
            <a:ext cx="7002900" cy="1314900"/>
          </a:xfrm>
          <a:prstGeom prst="rect">
            <a:avLst/>
          </a:prstGeom>
          <a:noFill/>
          <a:ln>
            <a:noFill/>
          </a:ln>
        </p:spPr>
        <p:txBody>
          <a:bodyPr anchorCtr="0" anchor="ctr"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
        <p:nvSpPr>
          <p:cNvPr id="617" name="Google Shape;617;p104"/>
          <p:cNvSpPr txBox="1"/>
          <p:nvPr>
            <p:ph idx="3" type="subTitle"/>
          </p:nvPr>
        </p:nvSpPr>
        <p:spPr>
          <a:xfrm>
            <a:off x="609600" y="1520133"/>
            <a:ext cx="1872000" cy="13149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618" name="Google Shape;618;p104"/>
          <p:cNvSpPr txBox="1"/>
          <p:nvPr>
            <p:ph idx="4" type="subTitle"/>
          </p:nvPr>
        </p:nvSpPr>
        <p:spPr>
          <a:xfrm>
            <a:off x="609600" y="3148450"/>
            <a:ext cx="1872000" cy="13149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619" name="Google Shape;619;p104"/>
          <p:cNvSpPr txBox="1"/>
          <p:nvPr>
            <p:ph idx="5" type="subTitle"/>
          </p:nvPr>
        </p:nvSpPr>
        <p:spPr>
          <a:xfrm>
            <a:off x="609600" y="4776800"/>
            <a:ext cx="1872000" cy="1314900"/>
          </a:xfrm>
          <a:prstGeom prst="rect">
            <a:avLst/>
          </a:prstGeom>
        </p:spPr>
        <p:txBody>
          <a:bodyPr anchorCtr="0" anchor="ctr" bIns="121900" lIns="121900" spcFirstLastPara="1" rIns="121900" wrap="square" tIns="121900">
            <a:normAutofit/>
          </a:bodyPr>
          <a:lstStyle>
            <a:lvl1pPr indent="0" lvl="0" marL="0" marR="0" algn="l">
              <a:lnSpc>
                <a:spcPct val="105000"/>
              </a:lnSpc>
              <a:spcBef>
                <a:spcPts val="0"/>
              </a:spcBef>
              <a:spcAft>
                <a:spcPts val="0"/>
              </a:spcAft>
              <a:buNone/>
              <a:defRPr sz="1900">
                <a:solidFill>
                  <a:schemeClr val="accent1"/>
                </a:solidFill>
                <a:latin typeface="Hanken Grotesk SemiBold"/>
                <a:ea typeface="Hanken Grotesk SemiBold"/>
                <a:cs typeface="Hanken Grotesk SemiBold"/>
                <a:sym typeface="Hanken Grotesk SemiBold"/>
              </a:defRPr>
            </a:lvl1pPr>
            <a:lvl2pPr lvl="1">
              <a:spcBef>
                <a:spcPts val="130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620" name="Google Shape;620;p104"/>
          <p:cNvSpPr txBox="1"/>
          <p:nvPr>
            <p:ph type="title"/>
          </p:nvPr>
        </p:nvSpPr>
        <p:spPr>
          <a:xfrm>
            <a:off x="609600" y="593367"/>
            <a:ext cx="10972800" cy="763500"/>
          </a:xfrm>
          <a:prstGeom prst="rect">
            <a:avLst/>
          </a:prstGeom>
        </p:spPr>
        <p:txBody>
          <a:bodyPr anchorCtr="0" anchor="ctr" bIns="121900" lIns="121900" spcFirstLastPara="1" rIns="121900" wrap="square" tIns="121900">
            <a:normAutofit/>
          </a:bodyPr>
          <a:lstStyle>
            <a:lvl1pPr lvl="0">
              <a:spcBef>
                <a:spcPts val="0"/>
              </a:spcBef>
              <a:spcAft>
                <a:spcPts val="0"/>
              </a:spcAft>
              <a:buSzPts val="2900"/>
              <a:buFont typeface="Hanken Grotesk"/>
              <a:buNone/>
              <a:defRPr b="1">
                <a:latin typeface="Hanken Grotesk"/>
                <a:ea typeface="Hanken Grotesk"/>
                <a:cs typeface="Hanken Grotesk"/>
                <a:sym typeface="Hanken Grotesk"/>
              </a:defRPr>
            </a:lvl1pPr>
            <a:lvl2pPr lvl="1">
              <a:spcBef>
                <a:spcPts val="0"/>
              </a:spcBef>
              <a:spcAft>
                <a:spcPts val="0"/>
              </a:spcAft>
              <a:buSzPts val="2900"/>
              <a:buFont typeface="Hanken Grotesk"/>
              <a:buNone/>
              <a:defRPr b="1">
                <a:latin typeface="Hanken Grotesk"/>
                <a:ea typeface="Hanken Grotesk"/>
                <a:cs typeface="Hanken Grotesk"/>
                <a:sym typeface="Hanken Grotesk"/>
              </a:defRPr>
            </a:lvl2pPr>
            <a:lvl3pPr lvl="2">
              <a:spcBef>
                <a:spcPts val="0"/>
              </a:spcBef>
              <a:spcAft>
                <a:spcPts val="0"/>
              </a:spcAft>
              <a:buSzPts val="2900"/>
              <a:buFont typeface="Hanken Grotesk"/>
              <a:buNone/>
              <a:defRPr b="1">
                <a:latin typeface="Hanken Grotesk"/>
                <a:ea typeface="Hanken Grotesk"/>
                <a:cs typeface="Hanken Grotesk"/>
                <a:sym typeface="Hanken Grotesk"/>
              </a:defRPr>
            </a:lvl3pPr>
            <a:lvl4pPr lvl="3">
              <a:spcBef>
                <a:spcPts val="0"/>
              </a:spcBef>
              <a:spcAft>
                <a:spcPts val="0"/>
              </a:spcAft>
              <a:buSzPts val="2900"/>
              <a:buFont typeface="Hanken Grotesk"/>
              <a:buNone/>
              <a:defRPr b="1">
                <a:latin typeface="Hanken Grotesk"/>
                <a:ea typeface="Hanken Grotesk"/>
                <a:cs typeface="Hanken Grotesk"/>
                <a:sym typeface="Hanken Grotesk"/>
              </a:defRPr>
            </a:lvl4pPr>
            <a:lvl5pPr lvl="4">
              <a:spcBef>
                <a:spcPts val="0"/>
              </a:spcBef>
              <a:spcAft>
                <a:spcPts val="0"/>
              </a:spcAft>
              <a:buSzPts val="2900"/>
              <a:buFont typeface="Hanken Grotesk"/>
              <a:buNone/>
              <a:defRPr b="1">
                <a:latin typeface="Hanken Grotesk"/>
                <a:ea typeface="Hanken Grotesk"/>
                <a:cs typeface="Hanken Grotesk"/>
                <a:sym typeface="Hanken Grotesk"/>
              </a:defRPr>
            </a:lvl5pPr>
            <a:lvl6pPr lvl="5">
              <a:spcBef>
                <a:spcPts val="0"/>
              </a:spcBef>
              <a:spcAft>
                <a:spcPts val="0"/>
              </a:spcAft>
              <a:buSzPts val="2900"/>
              <a:buFont typeface="Hanken Grotesk"/>
              <a:buNone/>
              <a:defRPr b="1">
                <a:latin typeface="Hanken Grotesk"/>
                <a:ea typeface="Hanken Grotesk"/>
                <a:cs typeface="Hanken Grotesk"/>
                <a:sym typeface="Hanken Grotesk"/>
              </a:defRPr>
            </a:lvl6pPr>
            <a:lvl7pPr lvl="6">
              <a:spcBef>
                <a:spcPts val="0"/>
              </a:spcBef>
              <a:spcAft>
                <a:spcPts val="0"/>
              </a:spcAft>
              <a:buSzPts val="2900"/>
              <a:buFont typeface="Hanken Grotesk"/>
              <a:buNone/>
              <a:defRPr b="1">
                <a:latin typeface="Hanken Grotesk"/>
                <a:ea typeface="Hanken Grotesk"/>
                <a:cs typeface="Hanken Grotesk"/>
                <a:sym typeface="Hanken Grotesk"/>
              </a:defRPr>
            </a:lvl7pPr>
            <a:lvl8pPr lvl="7">
              <a:spcBef>
                <a:spcPts val="0"/>
              </a:spcBef>
              <a:spcAft>
                <a:spcPts val="0"/>
              </a:spcAft>
              <a:buSzPts val="2900"/>
              <a:buFont typeface="Hanken Grotesk"/>
              <a:buNone/>
              <a:defRPr b="1">
                <a:latin typeface="Hanken Grotesk"/>
                <a:ea typeface="Hanken Grotesk"/>
                <a:cs typeface="Hanken Grotesk"/>
                <a:sym typeface="Hanken Grotesk"/>
              </a:defRPr>
            </a:lvl8pPr>
            <a:lvl9pPr lvl="8">
              <a:spcBef>
                <a:spcPts val="0"/>
              </a:spcBef>
              <a:spcAft>
                <a:spcPts val="0"/>
              </a:spcAft>
              <a:buSzPts val="2900"/>
              <a:buFont typeface="Hanken Grotesk"/>
              <a:buNone/>
              <a:defRPr b="1">
                <a:latin typeface="Hanken Grotesk"/>
                <a:ea typeface="Hanken Grotesk"/>
                <a:cs typeface="Hanken Grotesk"/>
                <a:sym typeface="Hanken Grotesk"/>
              </a:defRPr>
            </a:lvl9pPr>
          </a:lstStyle>
          <a:p/>
        </p:txBody>
      </p:sp>
      <p:sp>
        <p:nvSpPr>
          <p:cNvPr id="621" name="Google Shape;621;p104"/>
          <p:cNvSpPr txBox="1"/>
          <p:nvPr>
            <p:ph idx="6" type="body"/>
          </p:nvPr>
        </p:nvSpPr>
        <p:spPr>
          <a:xfrm>
            <a:off x="2752467" y="4776783"/>
            <a:ext cx="7002900" cy="1314900"/>
          </a:xfrm>
          <a:prstGeom prst="rect">
            <a:avLst/>
          </a:prstGeom>
          <a:noFill/>
          <a:ln>
            <a:noFill/>
          </a:ln>
        </p:spPr>
        <p:txBody>
          <a:bodyPr anchorCtr="0" anchor="ctr" bIns="121900" lIns="121900" spcFirstLastPara="1" rIns="121900" wrap="square" tIns="121900">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300"/>
              </a:spcBef>
              <a:spcAft>
                <a:spcPts val="0"/>
              </a:spcAft>
              <a:buClr>
                <a:schemeClr val="dk1"/>
              </a:buClr>
              <a:buSzPts val="1600"/>
              <a:buChar char="○"/>
              <a:defRPr sz="1600">
                <a:solidFill>
                  <a:schemeClr val="dk1"/>
                </a:solidFill>
              </a:defRPr>
            </a:lvl2pPr>
            <a:lvl3pPr indent="-330200" lvl="2" marL="1371600">
              <a:spcBef>
                <a:spcPts val="1300"/>
              </a:spcBef>
              <a:spcAft>
                <a:spcPts val="0"/>
              </a:spcAft>
              <a:buClr>
                <a:schemeClr val="dk1"/>
              </a:buClr>
              <a:buSzPts val="1600"/>
              <a:buChar char="■"/>
              <a:defRPr sz="1600">
                <a:solidFill>
                  <a:schemeClr val="dk1"/>
                </a:solidFill>
              </a:defRPr>
            </a:lvl3pPr>
            <a:lvl4pPr indent="-330200" lvl="3" marL="1828800">
              <a:spcBef>
                <a:spcPts val="1300"/>
              </a:spcBef>
              <a:spcAft>
                <a:spcPts val="0"/>
              </a:spcAft>
              <a:buClr>
                <a:schemeClr val="dk1"/>
              </a:buClr>
              <a:buSzPts val="1600"/>
              <a:buChar char="●"/>
              <a:defRPr sz="1600">
                <a:solidFill>
                  <a:schemeClr val="dk1"/>
                </a:solidFill>
              </a:defRPr>
            </a:lvl4pPr>
            <a:lvl5pPr indent="-330200" lvl="4" marL="2286000">
              <a:spcBef>
                <a:spcPts val="1300"/>
              </a:spcBef>
              <a:spcAft>
                <a:spcPts val="0"/>
              </a:spcAft>
              <a:buClr>
                <a:schemeClr val="dk1"/>
              </a:buClr>
              <a:buSzPts val="1600"/>
              <a:buChar char="○"/>
              <a:defRPr sz="1600">
                <a:solidFill>
                  <a:schemeClr val="dk1"/>
                </a:solidFill>
              </a:defRPr>
            </a:lvl5pPr>
            <a:lvl6pPr indent="-330200" lvl="5" marL="2743200">
              <a:spcBef>
                <a:spcPts val="1300"/>
              </a:spcBef>
              <a:spcAft>
                <a:spcPts val="0"/>
              </a:spcAft>
              <a:buClr>
                <a:schemeClr val="dk1"/>
              </a:buClr>
              <a:buSzPts val="1600"/>
              <a:buChar char="■"/>
              <a:defRPr sz="1600">
                <a:solidFill>
                  <a:schemeClr val="dk1"/>
                </a:solidFill>
              </a:defRPr>
            </a:lvl6pPr>
            <a:lvl7pPr indent="-330200" lvl="6" marL="3200400">
              <a:spcBef>
                <a:spcPts val="1300"/>
              </a:spcBef>
              <a:spcAft>
                <a:spcPts val="0"/>
              </a:spcAft>
              <a:buClr>
                <a:schemeClr val="dk1"/>
              </a:buClr>
              <a:buSzPts val="1600"/>
              <a:buChar char="●"/>
              <a:defRPr sz="1600">
                <a:solidFill>
                  <a:schemeClr val="dk1"/>
                </a:solidFill>
              </a:defRPr>
            </a:lvl7pPr>
            <a:lvl8pPr indent="-330200" lvl="7" marL="3657600">
              <a:spcBef>
                <a:spcPts val="1300"/>
              </a:spcBef>
              <a:spcAft>
                <a:spcPts val="0"/>
              </a:spcAft>
              <a:buClr>
                <a:schemeClr val="dk1"/>
              </a:buClr>
              <a:buSzPts val="1600"/>
              <a:buChar char="○"/>
              <a:defRPr sz="1600">
                <a:solidFill>
                  <a:schemeClr val="dk1"/>
                </a:solidFill>
              </a:defRPr>
            </a:lvl8pPr>
            <a:lvl9pPr indent="-330200" lvl="8" marL="4114800">
              <a:spcBef>
                <a:spcPts val="1300"/>
              </a:spcBef>
              <a:spcAft>
                <a:spcPts val="1300"/>
              </a:spcAft>
              <a:buClr>
                <a:schemeClr val="dk1"/>
              </a:buClr>
              <a:buSzPts val="1600"/>
              <a:buChar char="■"/>
              <a:defRPr sz="16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9.xml"/><Relationship Id="rId22" Type="http://schemas.openxmlformats.org/officeDocument/2006/relationships/slideLayout" Target="../slideLayouts/slideLayout31.xml"/><Relationship Id="rId21" Type="http://schemas.openxmlformats.org/officeDocument/2006/relationships/slideLayout" Target="../slideLayouts/slideLayout30.xml"/><Relationship Id="rId24" Type="http://schemas.openxmlformats.org/officeDocument/2006/relationships/slideLayout" Target="../slideLayouts/slideLayout33.xml"/><Relationship Id="rId23" Type="http://schemas.openxmlformats.org/officeDocument/2006/relationships/slideLayout" Target="../slideLayouts/slideLayout32.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26" Type="http://schemas.openxmlformats.org/officeDocument/2006/relationships/slideLayout" Target="../slideLayouts/slideLayout35.xml"/><Relationship Id="rId25" Type="http://schemas.openxmlformats.org/officeDocument/2006/relationships/slideLayout" Target="../slideLayouts/slideLayout34.xml"/><Relationship Id="rId28" Type="http://schemas.openxmlformats.org/officeDocument/2006/relationships/slideLayout" Target="../slideLayouts/slideLayout37.xml"/><Relationship Id="rId27" Type="http://schemas.openxmlformats.org/officeDocument/2006/relationships/slideLayout" Target="../slideLayouts/slideLayout36.xml"/><Relationship Id="rId5" Type="http://schemas.openxmlformats.org/officeDocument/2006/relationships/slideLayout" Target="../slideLayouts/slideLayout14.xml"/><Relationship Id="rId6" Type="http://schemas.openxmlformats.org/officeDocument/2006/relationships/slideLayout" Target="../slideLayouts/slideLayout15.xml"/><Relationship Id="rId29" Type="http://schemas.openxmlformats.org/officeDocument/2006/relationships/slideLayout" Target="../slideLayouts/slideLayout38.xml"/><Relationship Id="rId7" Type="http://schemas.openxmlformats.org/officeDocument/2006/relationships/slideLayout" Target="../slideLayouts/slideLayout16.xml"/><Relationship Id="rId8" Type="http://schemas.openxmlformats.org/officeDocument/2006/relationships/slideLayout" Target="../slideLayouts/slideLayout17.xml"/><Relationship Id="rId30" Type="http://schemas.openxmlformats.org/officeDocument/2006/relationships/theme" Target="../theme/theme5.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7" Type="http://schemas.openxmlformats.org/officeDocument/2006/relationships/slideLayout" Target="../slideLayouts/slideLayout26.xml"/><Relationship Id="rId16" Type="http://schemas.openxmlformats.org/officeDocument/2006/relationships/slideLayout" Target="../slideLayouts/slideLayout25.xml"/><Relationship Id="rId19" Type="http://schemas.openxmlformats.org/officeDocument/2006/relationships/slideLayout" Target="../slideLayouts/slideLayout28.xml"/><Relationship Id="rId18"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5" Type="http://schemas.openxmlformats.org/officeDocument/2006/relationships/slideLayout" Target="../slideLayouts/slideLayout51.xml"/><Relationship Id="rId14" Type="http://schemas.openxmlformats.org/officeDocument/2006/relationships/slideLayout" Target="../slideLayouts/slideLayout50.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19" Type="http://schemas.openxmlformats.org/officeDocument/2006/relationships/theme" Target="../theme/theme6.xml"/><Relationship Id="rId18"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2.xml"/><Relationship Id="rId22" Type="http://schemas.openxmlformats.org/officeDocument/2006/relationships/slideLayout" Target="../slideLayouts/slideLayout74.xml"/><Relationship Id="rId21" Type="http://schemas.openxmlformats.org/officeDocument/2006/relationships/slideLayout" Target="../slideLayouts/slideLayout73.xml"/><Relationship Id="rId24" Type="http://schemas.openxmlformats.org/officeDocument/2006/relationships/slideLayout" Target="../slideLayouts/slideLayout76.xml"/><Relationship Id="rId23" Type="http://schemas.openxmlformats.org/officeDocument/2006/relationships/slideLayout" Target="../slideLayouts/slideLayout75.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55.xml"/><Relationship Id="rId4" Type="http://schemas.openxmlformats.org/officeDocument/2006/relationships/slideLayout" Target="../slideLayouts/slideLayout56.xml"/><Relationship Id="rId9" Type="http://schemas.openxmlformats.org/officeDocument/2006/relationships/slideLayout" Target="../slideLayouts/slideLayout61.xml"/><Relationship Id="rId26" Type="http://schemas.openxmlformats.org/officeDocument/2006/relationships/slideLayout" Target="../slideLayouts/slideLayout78.xml"/><Relationship Id="rId25" Type="http://schemas.openxmlformats.org/officeDocument/2006/relationships/slideLayout" Target="../slideLayouts/slideLayout77.xml"/><Relationship Id="rId28" Type="http://schemas.openxmlformats.org/officeDocument/2006/relationships/slideLayout" Target="../slideLayouts/slideLayout80.xml"/><Relationship Id="rId27" Type="http://schemas.openxmlformats.org/officeDocument/2006/relationships/slideLayout" Target="../slideLayouts/slideLayout79.xml"/><Relationship Id="rId5" Type="http://schemas.openxmlformats.org/officeDocument/2006/relationships/slideLayout" Target="../slideLayouts/slideLayout57.xml"/><Relationship Id="rId6" Type="http://schemas.openxmlformats.org/officeDocument/2006/relationships/slideLayout" Target="../slideLayouts/slideLayout58.xml"/><Relationship Id="rId29" Type="http://schemas.openxmlformats.org/officeDocument/2006/relationships/slideLayout" Target="../slideLayouts/slideLayout81.xml"/><Relationship Id="rId7" Type="http://schemas.openxmlformats.org/officeDocument/2006/relationships/slideLayout" Target="../slideLayouts/slideLayout59.xml"/><Relationship Id="rId8" Type="http://schemas.openxmlformats.org/officeDocument/2006/relationships/slideLayout" Target="../slideLayouts/slideLayout60.xml"/><Relationship Id="rId31" Type="http://schemas.openxmlformats.org/officeDocument/2006/relationships/theme" Target="../theme/theme7.xml"/><Relationship Id="rId30" Type="http://schemas.openxmlformats.org/officeDocument/2006/relationships/slideLayout" Target="../slideLayouts/slideLayout82.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5" Type="http://schemas.openxmlformats.org/officeDocument/2006/relationships/slideLayout" Target="../slideLayouts/slideLayout67.xml"/><Relationship Id="rId14" Type="http://schemas.openxmlformats.org/officeDocument/2006/relationships/slideLayout" Target="../slideLayouts/slideLayout66.xml"/><Relationship Id="rId17" Type="http://schemas.openxmlformats.org/officeDocument/2006/relationships/slideLayout" Target="../slideLayouts/slideLayout69.xml"/><Relationship Id="rId16" Type="http://schemas.openxmlformats.org/officeDocument/2006/relationships/slideLayout" Target="../slideLayouts/slideLayout68.xml"/><Relationship Id="rId19" Type="http://schemas.openxmlformats.org/officeDocument/2006/relationships/slideLayout" Target="../slideLayouts/slideLayout71.xml"/><Relationship Id="rId18"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00.xml"/><Relationship Id="rId21" Type="http://schemas.openxmlformats.org/officeDocument/2006/relationships/theme" Target="../theme/theme2.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11" Type="http://schemas.openxmlformats.org/officeDocument/2006/relationships/slideLayout" Target="../slideLayouts/slideLayout91.xml"/><Relationship Id="rId10" Type="http://schemas.openxmlformats.org/officeDocument/2006/relationships/slideLayout" Target="../slideLayouts/slideLayout90.xml"/><Relationship Id="rId13" Type="http://schemas.openxmlformats.org/officeDocument/2006/relationships/slideLayout" Target="../slideLayouts/slideLayout93.xml"/><Relationship Id="rId12" Type="http://schemas.openxmlformats.org/officeDocument/2006/relationships/slideLayout" Target="../slideLayouts/slideLayout92.xml"/><Relationship Id="rId15" Type="http://schemas.openxmlformats.org/officeDocument/2006/relationships/slideLayout" Target="../slideLayouts/slideLayout95.xml"/><Relationship Id="rId14" Type="http://schemas.openxmlformats.org/officeDocument/2006/relationships/slideLayout" Target="../slideLayouts/slideLayout94.xml"/><Relationship Id="rId17" Type="http://schemas.openxmlformats.org/officeDocument/2006/relationships/slideLayout" Target="../slideLayouts/slideLayout97.xml"/><Relationship Id="rId16" Type="http://schemas.openxmlformats.org/officeDocument/2006/relationships/slideLayout" Target="../slideLayouts/slideLayout96.xml"/><Relationship Id="rId19" Type="http://schemas.openxmlformats.org/officeDocument/2006/relationships/slideLayout" Target="../slideLayouts/slideLayout99.xml"/><Relationship Id="rId18"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8.xml"/><Relationship Id="rId22" Type="http://schemas.openxmlformats.org/officeDocument/2006/relationships/slideLayout" Target="../slideLayouts/slideLayout120.xml"/><Relationship Id="rId21" Type="http://schemas.openxmlformats.org/officeDocument/2006/relationships/slideLayout" Target="../slideLayouts/slideLayout119.xml"/><Relationship Id="rId24" Type="http://schemas.openxmlformats.org/officeDocument/2006/relationships/slideLayout" Target="../slideLayouts/slideLayout122.xml"/><Relationship Id="rId23" Type="http://schemas.openxmlformats.org/officeDocument/2006/relationships/slideLayout" Target="../slideLayouts/slideLayout121.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01.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26" Type="http://schemas.openxmlformats.org/officeDocument/2006/relationships/slideLayout" Target="../slideLayouts/slideLayout124.xml"/><Relationship Id="rId25" Type="http://schemas.openxmlformats.org/officeDocument/2006/relationships/slideLayout" Target="../slideLayouts/slideLayout123.xml"/><Relationship Id="rId28" Type="http://schemas.openxmlformats.org/officeDocument/2006/relationships/slideLayout" Target="../slideLayouts/slideLayout126.xml"/><Relationship Id="rId27" Type="http://schemas.openxmlformats.org/officeDocument/2006/relationships/slideLayout" Target="../slideLayouts/slideLayout125.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29" Type="http://schemas.openxmlformats.org/officeDocument/2006/relationships/slideLayout" Target="../slideLayouts/slideLayout127.xml"/><Relationship Id="rId7" Type="http://schemas.openxmlformats.org/officeDocument/2006/relationships/slideLayout" Target="../slideLayouts/slideLayout105.xml"/><Relationship Id="rId8" Type="http://schemas.openxmlformats.org/officeDocument/2006/relationships/slideLayout" Target="../slideLayouts/slideLayout106.xml"/><Relationship Id="rId30" Type="http://schemas.openxmlformats.org/officeDocument/2006/relationships/theme" Target="../theme/theme3.xml"/><Relationship Id="rId11" Type="http://schemas.openxmlformats.org/officeDocument/2006/relationships/slideLayout" Target="../slideLayouts/slideLayout109.xml"/><Relationship Id="rId10" Type="http://schemas.openxmlformats.org/officeDocument/2006/relationships/slideLayout" Target="../slideLayouts/slideLayout108.xml"/><Relationship Id="rId13" Type="http://schemas.openxmlformats.org/officeDocument/2006/relationships/slideLayout" Target="../slideLayouts/slideLayout111.xml"/><Relationship Id="rId12" Type="http://schemas.openxmlformats.org/officeDocument/2006/relationships/slideLayout" Target="../slideLayouts/slideLayout110.xml"/><Relationship Id="rId15" Type="http://schemas.openxmlformats.org/officeDocument/2006/relationships/slideLayout" Target="../slideLayouts/slideLayout113.xml"/><Relationship Id="rId14" Type="http://schemas.openxmlformats.org/officeDocument/2006/relationships/slideLayout" Target="../slideLayouts/slideLayout112.xml"/><Relationship Id="rId17" Type="http://schemas.openxmlformats.org/officeDocument/2006/relationships/slideLayout" Target="../slideLayouts/slideLayout115.xml"/><Relationship Id="rId16" Type="http://schemas.openxmlformats.org/officeDocument/2006/relationships/slideLayout" Target="../slideLayouts/slideLayout114.xml"/><Relationship Id="rId19" Type="http://schemas.openxmlformats.org/officeDocument/2006/relationships/slideLayout" Target="../slideLayouts/slideLayout117.xml"/><Relationship Id="rId18"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552400" y="457200"/>
            <a:ext cx="11360700" cy="763500"/>
          </a:xfrm>
          <a:prstGeom prst="rect">
            <a:avLst/>
          </a:prstGeom>
          <a:noFill/>
          <a:ln>
            <a:noFill/>
          </a:ln>
        </p:spPr>
        <p:txBody>
          <a:bodyPr anchorCtr="0" anchor="ctr" bIns="121900" lIns="121900" spcFirstLastPara="1" rIns="121900" wrap="square" tIns="121900">
            <a:normAutofit/>
          </a:bodyPr>
          <a:lstStyle>
            <a:lvl1pPr lvl="0">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1pPr>
            <a:lvl2pPr lvl="1">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2pPr>
            <a:lvl3pPr lvl="2">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3pPr>
            <a:lvl4pPr lvl="3">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4pPr>
            <a:lvl5pPr lvl="4">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5pPr>
            <a:lvl6pPr lvl="5">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6pPr>
            <a:lvl7pPr lvl="6">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7pPr>
            <a:lvl8pPr lvl="7">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8pPr>
            <a:lvl9pPr lvl="8">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9pPr>
          </a:lstStyle>
          <a:p/>
        </p:txBody>
      </p:sp>
      <p:sp>
        <p:nvSpPr>
          <p:cNvPr id="52" name="Google Shape;52;p13"/>
          <p:cNvSpPr txBox="1"/>
          <p:nvPr>
            <p:ph idx="1" type="body"/>
          </p:nvPr>
        </p:nvSpPr>
        <p:spPr>
          <a:xfrm>
            <a:off x="552400" y="1337483"/>
            <a:ext cx="11223900" cy="4754400"/>
          </a:xfrm>
          <a:prstGeom prst="rect">
            <a:avLst/>
          </a:prstGeom>
          <a:noFill/>
          <a:ln>
            <a:noFill/>
          </a:ln>
        </p:spPr>
        <p:txBody>
          <a:bodyPr anchorCtr="0" anchor="t" bIns="121900" lIns="121900" spcFirstLastPara="1" rIns="121900" wrap="square" tIns="121900">
            <a:normAutofit/>
          </a:bodyPr>
          <a:lstStyle>
            <a:lvl1pPr indent="-330200" lvl="0" marL="4572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1pPr>
            <a:lvl2pPr indent="-330200" lvl="1" marL="9144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2pPr>
            <a:lvl3pPr indent="-330200" lvl="2" marL="13716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3pPr>
            <a:lvl4pPr indent="-330200" lvl="3" marL="18288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4pPr>
            <a:lvl5pPr indent="-330200" lvl="4" marL="22860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5pPr>
            <a:lvl6pPr indent="-330200" lvl="5" marL="27432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6pPr>
            <a:lvl7pPr indent="-330200" lvl="6" marL="32004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7pPr>
            <a:lvl8pPr indent="-330200" lvl="7" marL="36576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8pPr>
            <a:lvl9pPr indent="-330200" lvl="8" marL="41148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9pPr>
          </a:lstStyle>
          <a:p/>
        </p:txBody>
      </p:sp>
      <p:sp>
        <p:nvSpPr>
          <p:cNvPr id="53" name="Google Shape;53;p1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latin typeface="Inter"/>
                <a:ea typeface="Inter"/>
                <a:cs typeface="Inter"/>
                <a:sym typeface="Inter"/>
              </a:defRPr>
            </a:lvl1pPr>
            <a:lvl2pPr lvl="1" algn="r">
              <a:buNone/>
              <a:defRPr sz="1300">
                <a:solidFill>
                  <a:schemeClr val="dk2"/>
                </a:solidFill>
                <a:latin typeface="Inter"/>
                <a:ea typeface="Inter"/>
                <a:cs typeface="Inter"/>
                <a:sym typeface="Inter"/>
              </a:defRPr>
            </a:lvl2pPr>
            <a:lvl3pPr lvl="2" algn="r">
              <a:buNone/>
              <a:defRPr sz="1300">
                <a:solidFill>
                  <a:schemeClr val="dk2"/>
                </a:solidFill>
                <a:latin typeface="Inter"/>
                <a:ea typeface="Inter"/>
                <a:cs typeface="Inter"/>
                <a:sym typeface="Inter"/>
              </a:defRPr>
            </a:lvl3pPr>
            <a:lvl4pPr lvl="3" algn="r">
              <a:buNone/>
              <a:defRPr sz="1300">
                <a:solidFill>
                  <a:schemeClr val="dk2"/>
                </a:solidFill>
                <a:latin typeface="Inter"/>
                <a:ea typeface="Inter"/>
                <a:cs typeface="Inter"/>
                <a:sym typeface="Inter"/>
              </a:defRPr>
            </a:lvl4pPr>
            <a:lvl5pPr lvl="4" algn="r">
              <a:buNone/>
              <a:defRPr sz="1300">
                <a:solidFill>
                  <a:schemeClr val="dk2"/>
                </a:solidFill>
                <a:latin typeface="Inter"/>
                <a:ea typeface="Inter"/>
                <a:cs typeface="Inter"/>
                <a:sym typeface="Inter"/>
              </a:defRPr>
            </a:lvl5pPr>
            <a:lvl6pPr lvl="5" algn="r">
              <a:buNone/>
              <a:defRPr sz="1300">
                <a:solidFill>
                  <a:schemeClr val="dk2"/>
                </a:solidFill>
                <a:latin typeface="Inter"/>
                <a:ea typeface="Inter"/>
                <a:cs typeface="Inter"/>
                <a:sym typeface="Inter"/>
              </a:defRPr>
            </a:lvl6pPr>
            <a:lvl7pPr lvl="6" algn="r">
              <a:buNone/>
              <a:defRPr sz="1300">
                <a:solidFill>
                  <a:schemeClr val="dk2"/>
                </a:solidFill>
                <a:latin typeface="Inter"/>
                <a:ea typeface="Inter"/>
                <a:cs typeface="Inter"/>
                <a:sym typeface="Inter"/>
              </a:defRPr>
            </a:lvl7pPr>
            <a:lvl8pPr lvl="7" algn="r">
              <a:buNone/>
              <a:defRPr sz="1300">
                <a:solidFill>
                  <a:schemeClr val="dk2"/>
                </a:solidFill>
                <a:latin typeface="Inter"/>
                <a:ea typeface="Inter"/>
                <a:cs typeface="Inter"/>
                <a:sym typeface="Inter"/>
              </a:defRPr>
            </a:lvl8pPr>
            <a:lvl9pPr lvl="8" algn="r">
              <a:buNone/>
              <a:defRPr sz="13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pic>
        <p:nvPicPr>
          <p:cNvPr descr="Bild" id="54" name="Google Shape;54;p13"/>
          <p:cNvPicPr preferRelativeResize="0"/>
          <p:nvPr/>
        </p:nvPicPr>
        <p:blipFill rotWithShape="1">
          <a:blip r:embed="rId1">
            <a:alphaModFix/>
          </a:blip>
          <a:srcRect b="0" l="0" r="0" t="0"/>
          <a:stretch/>
        </p:blipFill>
        <p:spPr>
          <a:xfrm>
            <a:off x="10760775" y="246888"/>
            <a:ext cx="786383" cy="150481"/>
          </a:xfrm>
          <a:prstGeom prst="rect">
            <a:avLst/>
          </a:prstGeom>
          <a:noFill/>
          <a:ln>
            <a:noFill/>
          </a:ln>
        </p:spPr>
      </p:pic>
      <p:pic>
        <p:nvPicPr>
          <p:cNvPr descr="NF_Logo_granite.png" id="55" name="Google Shape;55;p13"/>
          <p:cNvPicPr preferRelativeResize="0"/>
          <p:nvPr/>
        </p:nvPicPr>
        <p:blipFill rotWithShape="1">
          <a:blip r:embed="rId2">
            <a:alphaModFix/>
          </a:blip>
          <a:srcRect b="39313" l="0" r="0" t="0"/>
          <a:stretch/>
        </p:blipFill>
        <p:spPr>
          <a:xfrm>
            <a:off x="569663" y="230788"/>
            <a:ext cx="1239012" cy="18078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8">
          <p15:clr>
            <a:srgbClr val="E46962"/>
          </p15:clr>
        </p15:guide>
        <p15:guide id="2" pos="348">
          <p15:clr>
            <a:srgbClr val="E46962"/>
          </p15:clr>
        </p15:guide>
        <p15:guide id="3" orient="horz" pos="4032">
          <p15:clr>
            <a:srgbClr val="E46962"/>
          </p15:clr>
        </p15:guide>
        <p15:guide id="4" pos="7332">
          <p15:clr>
            <a:srgbClr val="E46962"/>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3" name="Shape 213"/>
        <p:cNvGrpSpPr/>
        <p:nvPr/>
      </p:nvGrpSpPr>
      <p:grpSpPr>
        <a:xfrm>
          <a:off x="0" y="0"/>
          <a:ext cx="0" cy="0"/>
          <a:chOff x="0" y="0"/>
          <a:chExt cx="0" cy="0"/>
        </a:xfrm>
      </p:grpSpPr>
      <p:sp>
        <p:nvSpPr>
          <p:cNvPr id="214" name="Google Shape;214;p41"/>
          <p:cNvSpPr txBox="1"/>
          <p:nvPr>
            <p:ph type="title"/>
          </p:nvPr>
        </p:nvSpPr>
        <p:spPr>
          <a:xfrm>
            <a:off x="549267" y="457200"/>
            <a:ext cx="11093700" cy="763500"/>
          </a:xfrm>
          <a:prstGeom prst="rect">
            <a:avLst/>
          </a:prstGeom>
          <a:noFill/>
          <a:ln>
            <a:noFill/>
          </a:ln>
        </p:spPr>
        <p:txBody>
          <a:bodyPr anchorCtr="0" anchor="ctr" bIns="121900" lIns="121900" spcFirstLastPara="1" rIns="121900" wrap="square" tIns="121900">
            <a:normAutofit/>
          </a:bodyPr>
          <a:lstStyle>
            <a:lvl1pPr lvl="0">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1pPr>
            <a:lvl2pPr lvl="1">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2pPr>
            <a:lvl3pPr lvl="2">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3pPr>
            <a:lvl4pPr lvl="3">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4pPr>
            <a:lvl5pPr lvl="4">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5pPr>
            <a:lvl6pPr lvl="5">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6pPr>
            <a:lvl7pPr lvl="6">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7pPr>
            <a:lvl8pPr lvl="7">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8pPr>
            <a:lvl9pPr lvl="8">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9pPr>
          </a:lstStyle>
          <a:p/>
        </p:txBody>
      </p:sp>
      <p:sp>
        <p:nvSpPr>
          <p:cNvPr id="215" name="Google Shape;215;p4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0200" lvl="0" marL="4572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1pPr>
            <a:lvl2pPr indent="-330200" lvl="1" marL="9144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2pPr>
            <a:lvl3pPr indent="-330200" lvl="2" marL="13716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3pPr>
            <a:lvl4pPr indent="-330200" lvl="3" marL="18288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4pPr>
            <a:lvl5pPr indent="-330200" lvl="4" marL="22860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5pPr>
            <a:lvl6pPr indent="-330200" lvl="5" marL="27432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6pPr>
            <a:lvl7pPr indent="-330200" lvl="6" marL="32004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7pPr>
            <a:lvl8pPr indent="-330200" lvl="7" marL="36576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8pPr>
            <a:lvl9pPr indent="-330200" lvl="8" marL="41148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9pPr>
          </a:lstStyle>
          <a:p/>
        </p:txBody>
      </p:sp>
      <p:sp>
        <p:nvSpPr>
          <p:cNvPr id="216" name="Google Shape;216;p4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latin typeface="Inter"/>
                <a:ea typeface="Inter"/>
                <a:cs typeface="Inter"/>
                <a:sym typeface="Inter"/>
              </a:defRPr>
            </a:lvl1pPr>
            <a:lvl2pPr lvl="1" algn="r">
              <a:buNone/>
              <a:defRPr sz="1300">
                <a:solidFill>
                  <a:schemeClr val="dk2"/>
                </a:solidFill>
                <a:latin typeface="Inter"/>
                <a:ea typeface="Inter"/>
                <a:cs typeface="Inter"/>
                <a:sym typeface="Inter"/>
              </a:defRPr>
            </a:lvl2pPr>
            <a:lvl3pPr lvl="2" algn="r">
              <a:buNone/>
              <a:defRPr sz="1300">
                <a:solidFill>
                  <a:schemeClr val="dk2"/>
                </a:solidFill>
                <a:latin typeface="Inter"/>
                <a:ea typeface="Inter"/>
                <a:cs typeface="Inter"/>
                <a:sym typeface="Inter"/>
              </a:defRPr>
            </a:lvl3pPr>
            <a:lvl4pPr lvl="3" algn="r">
              <a:buNone/>
              <a:defRPr sz="1300">
                <a:solidFill>
                  <a:schemeClr val="dk2"/>
                </a:solidFill>
                <a:latin typeface="Inter"/>
                <a:ea typeface="Inter"/>
                <a:cs typeface="Inter"/>
                <a:sym typeface="Inter"/>
              </a:defRPr>
            </a:lvl4pPr>
            <a:lvl5pPr lvl="4" algn="r">
              <a:buNone/>
              <a:defRPr sz="1300">
                <a:solidFill>
                  <a:schemeClr val="dk2"/>
                </a:solidFill>
                <a:latin typeface="Inter"/>
                <a:ea typeface="Inter"/>
                <a:cs typeface="Inter"/>
                <a:sym typeface="Inter"/>
              </a:defRPr>
            </a:lvl5pPr>
            <a:lvl6pPr lvl="5" algn="r">
              <a:buNone/>
              <a:defRPr sz="1300">
                <a:solidFill>
                  <a:schemeClr val="dk2"/>
                </a:solidFill>
                <a:latin typeface="Inter"/>
                <a:ea typeface="Inter"/>
                <a:cs typeface="Inter"/>
                <a:sym typeface="Inter"/>
              </a:defRPr>
            </a:lvl6pPr>
            <a:lvl7pPr lvl="6" algn="r">
              <a:buNone/>
              <a:defRPr sz="1300">
                <a:solidFill>
                  <a:schemeClr val="dk2"/>
                </a:solidFill>
                <a:latin typeface="Inter"/>
                <a:ea typeface="Inter"/>
                <a:cs typeface="Inter"/>
                <a:sym typeface="Inter"/>
              </a:defRPr>
            </a:lvl7pPr>
            <a:lvl8pPr lvl="7" algn="r">
              <a:buNone/>
              <a:defRPr sz="1300">
                <a:solidFill>
                  <a:schemeClr val="dk2"/>
                </a:solidFill>
                <a:latin typeface="Inter"/>
                <a:ea typeface="Inter"/>
                <a:cs typeface="Inter"/>
                <a:sym typeface="Inter"/>
              </a:defRPr>
            </a:lvl8pPr>
            <a:lvl9pPr lvl="8" algn="r">
              <a:buNone/>
              <a:defRPr sz="13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pic>
        <p:nvPicPr>
          <p:cNvPr descr="Bild" id="217" name="Google Shape;217;p41"/>
          <p:cNvPicPr preferRelativeResize="0"/>
          <p:nvPr/>
        </p:nvPicPr>
        <p:blipFill rotWithShape="1">
          <a:blip r:embed="rId1">
            <a:alphaModFix/>
          </a:blip>
          <a:srcRect b="0" l="0" r="0" t="0"/>
          <a:stretch/>
        </p:blipFill>
        <p:spPr>
          <a:xfrm>
            <a:off x="10760775" y="246888"/>
            <a:ext cx="786383" cy="150481"/>
          </a:xfrm>
          <a:prstGeom prst="rect">
            <a:avLst/>
          </a:prstGeom>
          <a:noFill/>
          <a:ln>
            <a:noFill/>
          </a:ln>
        </p:spPr>
      </p:pic>
      <p:pic>
        <p:nvPicPr>
          <p:cNvPr descr="NF_Logo_granite.png" id="218" name="Google Shape;218;p41"/>
          <p:cNvPicPr preferRelativeResize="0"/>
          <p:nvPr/>
        </p:nvPicPr>
        <p:blipFill rotWithShape="1">
          <a:blip r:embed="rId2">
            <a:alphaModFix/>
          </a:blip>
          <a:srcRect b="39313" l="0" r="0" t="0"/>
          <a:stretch/>
        </p:blipFill>
        <p:spPr>
          <a:xfrm>
            <a:off x="569663" y="230788"/>
            <a:ext cx="1239012" cy="18078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8">
          <p15:clr>
            <a:srgbClr val="E46962"/>
          </p15:clr>
        </p15:guide>
        <p15:guide id="2" pos="346">
          <p15:clr>
            <a:srgbClr val="E46962"/>
          </p15:clr>
        </p15:guide>
        <p15:guide id="3" orient="horz" pos="4032">
          <p15:clr>
            <a:srgbClr val="E46962"/>
          </p15:clr>
        </p15:guide>
        <p15:guide id="4" pos="7334">
          <p15:clr>
            <a:srgbClr val="E46962"/>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40" name="Shape 340"/>
        <p:cNvGrpSpPr/>
        <p:nvPr/>
      </p:nvGrpSpPr>
      <p:grpSpPr>
        <a:xfrm>
          <a:off x="0" y="0"/>
          <a:ext cx="0" cy="0"/>
          <a:chOff x="0" y="0"/>
          <a:chExt cx="0" cy="0"/>
        </a:xfrm>
      </p:grpSpPr>
      <p:sp>
        <p:nvSpPr>
          <p:cNvPr id="341" name="Google Shape;341;p58"/>
          <p:cNvSpPr txBox="1"/>
          <p:nvPr>
            <p:ph type="title"/>
          </p:nvPr>
        </p:nvSpPr>
        <p:spPr>
          <a:xfrm>
            <a:off x="549267" y="457200"/>
            <a:ext cx="11093700" cy="763500"/>
          </a:xfrm>
          <a:prstGeom prst="rect">
            <a:avLst/>
          </a:prstGeom>
          <a:noFill/>
          <a:ln>
            <a:noFill/>
          </a:ln>
        </p:spPr>
        <p:txBody>
          <a:bodyPr anchorCtr="0" anchor="ctr" bIns="121900" lIns="121900" spcFirstLastPara="1" rIns="121900" wrap="square" tIns="121900">
            <a:normAutofit/>
          </a:bodyPr>
          <a:lstStyle>
            <a:lvl1pPr lvl="0">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1pPr>
            <a:lvl2pPr lvl="1">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2pPr>
            <a:lvl3pPr lvl="2">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3pPr>
            <a:lvl4pPr lvl="3">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4pPr>
            <a:lvl5pPr lvl="4">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5pPr>
            <a:lvl6pPr lvl="5">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6pPr>
            <a:lvl7pPr lvl="6">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7pPr>
            <a:lvl8pPr lvl="7">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8pPr>
            <a:lvl9pPr lvl="8">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9pPr>
          </a:lstStyle>
          <a:p/>
        </p:txBody>
      </p:sp>
      <p:sp>
        <p:nvSpPr>
          <p:cNvPr id="342" name="Google Shape;342;p58"/>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0200" lvl="0" marL="4572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1pPr>
            <a:lvl2pPr indent="-330200" lvl="1" marL="9144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2pPr>
            <a:lvl3pPr indent="-330200" lvl="2" marL="13716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3pPr>
            <a:lvl4pPr indent="-330200" lvl="3" marL="18288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4pPr>
            <a:lvl5pPr indent="-330200" lvl="4" marL="22860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5pPr>
            <a:lvl6pPr indent="-330200" lvl="5" marL="27432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6pPr>
            <a:lvl7pPr indent="-330200" lvl="6" marL="32004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7pPr>
            <a:lvl8pPr indent="-330200" lvl="7" marL="36576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8pPr>
            <a:lvl9pPr indent="-330200" lvl="8" marL="41148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9pPr>
          </a:lstStyle>
          <a:p/>
        </p:txBody>
      </p:sp>
      <p:sp>
        <p:nvSpPr>
          <p:cNvPr id="343" name="Google Shape;343;p5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latin typeface="Inter"/>
                <a:ea typeface="Inter"/>
                <a:cs typeface="Inter"/>
                <a:sym typeface="Inter"/>
              </a:defRPr>
            </a:lvl1pPr>
            <a:lvl2pPr lvl="1" algn="r">
              <a:buNone/>
              <a:defRPr sz="1300">
                <a:solidFill>
                  <a:schemeClr val="dk2"/>
                </a:solidFill>
                <a:latin typeface="Inter"/>
                <a:ea typeface="Inter"/>
                <a:cs typeface="Inter"/>
                <a:sym typeface="Inter"/>
              </a:defRPr>
            </a:lvl2pPr>
            <a:lvl3pPr lvl="2" algn="r">
              <a:buNone/>
              <a:defRPr sz="1300">
                <a:solidFill>
                  <a:schemeClr val="dk2"/>
                </a:solidFill>
                <a:latin typeface="Inter"/>
                <a:ea typeface="Inter"/>
                <a:cs typeface="Inter"/>
                <a:sym typeface="Inter"/>
              </a:defRPr>
            </a:lvl3pPr>
            <a:lvl4pPr lvl="3" algn="r">
              <a:buNone/>
              <a:defRPr sz="1300">
                <a:solidFill>
                  <a:schemeClr val="dk2"/>
                </a:solidFill>
                <a:latin typeface="Inter"/>
                <a:ea typeface="Inter"/>
                <a:cs typeface="Inter"/>
                <a:sym typeface="Inter"/>
              </a:defRPr>
            </a:lvl4pPr>
            <a:lvl5pPr lvl="4" algn="r">
              <a:buNone/>
              <a:defRPr sz="1300">
                <a:solidFill>
                  <a:schemeClr val="dk2"/>
                </a:solidFill>
                <a:latin typeface="Inter"/>
                <a:ea typeface="Inter"/>
                <a:cs typeface="Inter"/>
                <a:sym typeface="Inter"/>
              </a:defRPr>
            </a:lvl5pPr>
            <a:lvl6pPr lvl="5" algn="r">
              <a:buNone/>
              <a:defRPr sz="1300">
                <a:solidFill>
                  <a:schemeClr val="dk2"/>
                </a:solidFill>
                <a:latin typeface="Inter"/>
                <a:ea typeface="Inter"/>
                <a:cs typeface="Inter"/>
                <a:sym typeface="Inter"/>
              </a:defRPr>
            </a:lvl6pPr>
            <a:lvl7pPr lvl="6" algn="r">
              <a:buNone/>
              <a:defRPr sz="1300">
                <a:solidFill>
                  <a:schemeClr val="dk2"/>
                </a:solidFill>
                <a:latin typeface="Inter"/>
                <a:ea typeface="Inter"/>
                <a:cs typeface="Inter"/>
                <a:sym typeface="Inter"/>
              </a:defRPr>
            </a:lvl7pPr>
            <a:lvl8pPr lvl="7" algn="r">
              <a:buNone/>
              <a:defRPr sz="1300">
                <a:solidFill>
                  <a:schemeClr val="dk2"/>
                </a:solidFill>
                <a:latin typeface="Inter"/>
                <a:ea typeface="Inter"/>
                <a:cs typeface="Inter"/>
                <a:sym typeface="Inter"/>
              </a:defRPr>
            </a:lvl8pPr>
            <a:lvl9pPr lvl="8" algn="r">
              <a:buNone/>
              <a:defRPr sz="13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pic>
        <p:nvPicPr>
          <p:cNvPr descr="Bild" id="344" name="Google Shape;344;p58"/>
          <p:cNvPicPr preferRelativeResize="0"/>
          <p:nvPr/>
        </p:nvPicPr>
        <p:blipFill rotWithShape="1">
          <a:blip r:embed="rId1">
            <a:alphaModFix/>
          </a:blip>
          <a:srcRect b="0" l="0" r="0" t="0"/>
          <a:stretch/>
        </p:blipFill>
        <p:spPr>
          <a:xfrm>
            <a:off x="10760775" y="246888"/>
            <a:ext cx="786383" cy="150481"/>
          </a:xfrm>
          <a:prstGeom prst="rect">
            <a:avLst/>
          </a:prstGeom>
          <a:noFill/>
          <a:ln>
            <a:noFill/>
          </a:ln>
        </p:spPr>
      </p:pic>
      <p:pic>
        <p:nvPicPr>
          <p:cNvPr descr="NF_Logo_granite.png" id="345" name="Google Shape;345;p58"/>
          <p:cNvPicPr preferRelativeResize="0"/>
          <p:nvPr/>
        </p:nvPicPr>
        <p:blipFill rotWithShape="1">
          <a:blip r:embed="rId2">
            <a:alphaModFix/>
          </a:blip>
          <a:srcRect b="39313" l="0" r="0" t="0"/>
          <a:stretch/>
        </p:blipFill>
        <p:spPr>
          <a:xfrm>
            <a:off x="569663" y="230788"/>
            <a:ext cx="1239012" cy="18078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8">
          <p15:clr>
            <a:srgbClr val="E46962"/>
          </p15:clr>
        </p15:guide>
        <p15:guide id="2" pos="346">
          <p15:clr>
            <a:srgbClr val="E46962"/>
          </p15:clr>
        </p15:guide>
        <p15:guide id="3" orient="horz" pos="4032">
          <p15:clr>
            <a:srgbClr val="E46962"/>
          </p15:clr>
        </p15:guide>
        <p15:guide id="4" pos="7334">
          <p15:clr>
            <a:srgbClr val="E46962"/>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12" name="Shape 512"/>
        <p:cNvGrpSpPr/>
        <p:nvPr/>
      </p:nvGrpSpPr>
      <p:grpSpPr>
        <a:xfrm>
          <a:off x="0" y="0"/>
          <a:ext cx="0" cy="0"/>
          <a:chOff x="0" y="0"/>
          <a:chExt cx="0" cy="0"/>
        </a:xfrm>
      </p:grpSpPr>
      <p:sp>
        <p:nvSpPr>
          <p:cNvPr id="513" name="Google Shape;513;p87"/>
          <p:cNvSpPr txBox="1"/>
          <p:nvPr>
            <p:ph type="title"/>
          </p:nvPr>
        </p:nvSpPr>
        <p:spPr>
          <a:xfrm>
            <a:off x="549267" y="457200"/>
            <a:ext cx="11093700" cy="763500"/>
          </a:xfrm>
          <a:prstGeom prst="rect">
            <a:avLst/>
          </a:prstGeom>
          <a:noFill/>
          <a:ln>
            <a:noFill/>
          </a:ln>
        </p:spPr>
        <p:txBody>
          <a:bodyPr anchorCtr="0" anchor="ctr" bIns="121900" lIns="121900" spcFirstLastPara="1" rIns="121900" wrap="square" tIns="121900">
            <a:normAutofit/>
          </a:bodyPr>
          <a:lstStyle>
            <a:lvl1pPr lvl="0">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1pPr>
            <a:lvl2pPr lvl="1">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2pPr>
            <a:lvl3pPr lvl="2">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3pPr>
            <a:lvl4pPr lvl="3">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4pPr>
            <a:lvl5pPr lvl="4">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5pPr>
            <a:lvl6pPr lvl="5">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6pPr>
            <a:lvl7pPr lvl="6">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7pPr>
            <a:lvl8pPr lvl="7">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8pPr>
            <a:lvl9pPr lvl="8">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9pPr>
          </a:lstStyle>
          <a:p/>
        </p:txBody>
      </p:sp>
      <p:sp>
        <p:nvSpPr>
          <p:cNvPr id="514" name="Google Shape;514;p87"/>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0200" lvl="0" marL="4572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1pPr>
            <a:lvl2pPr indent="-330200" lvl="1" marL="9144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2pPr>
            <a:lvl3pPr indent="-330200" lvl="2" marL="13716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3pPr>
            <a:lvl4pPr indent="-330200" lvl="3" marL="18288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4pPr>
            <a:lvl5pPr indent="-330200" lvl="4" marL="22860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5pPr>
            <a:lvl6pPr indent="-330200" lvl="5" marL="27432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6pPr>
            <a:lvl7pPr indent="-330200" lvl="6" marL="32004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7pPr>
            <a:lvl8pPr indent="-330200" lvl="7" marL="36576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8pPr>
            <a:lvl9pPr indent="-330200" lvl="8" marL="41148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9pPr>
          </a:lstStyle>
          <a:p/>
        </p:txBody>
      </p:sp>
      <p:sp>
        <p:nvSpPr>
          <p:cNvPr id="515" name="Google Shape;515;p8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latin typeface="Inter"/>
                <a:ea typeface="Inter"/>
                <a:cs typeface="Inter"/>
                <a:sym typeface="Inter"/>
              </a:defRPr>
            </a:lvl1pPr>
            <a:lvl2pPr lvl="1" algn="r">
              <a:buNone/>
              <a:defRPr sz="1300">
                <a:solidFill>
                  <a:schemeClr val="dk2"/>
                </a:solidFill>
                <a:latin typeface="Inter"/>
                <a:ea typeface="Inter"/>
                <a:cs typeface="Inter"/>
                <a:sym typeface="Inter"/>
              </a:defRPr>
            </a:lvl2pPr>
            <a:lvl3pPr lvl="2" algn="r">
              <a:buNone/>
              <a:defRPr sz="1300">
                <a:solidFill>
                  <a:schemeClr val="dk2"/>
                </a:solidFill>
                <a:latin typeface="Inter"/>
                <a:ea typeface="Inter"/>
                <a:cs typeface="Inter"/>
                <a:sym typeface="Inter"/>
              </a:defRPr>
            </a:lvl3pPr>
            <a:lvl4pPr lvl="3" algn="r">
              <a:buNone/>
              <a:defRPr sz="1300">
                <a:solidFill>
                  <a:schemeClr val="dk2"/>
                </a:solidFill>
                <a:latin typeface="Inter"/>
                <a:ea typeface="Inter"/>
                <a:cs typeface="Inter"/>
                <a:sym typeface="Inter"/>
              </a:defRPr>
            </a:lvl4pPr>
            <a:lvl5pPr lvl="4" algn="r">
              <a:buNone/>
              <a:defRPr sz="1300">
                <a:solidFill>
                  <a:schemeClr val="dk2"/>
                </a:solidFill>
                <a:latin typeface="Inter"/>
                <a:ea typeface="Inter"/>
                <a:cs typeface="Inter"/>
                <a:sym typeface="Inter"/>
              </a:defRPr>
            </a:lvl5pPr>
            <a:lvl6pPr lvl="5" algn="r">
              <a:buNone/>
              <a:defRPr sz="1300">
                <a:solidFill>
                  <a:schemeClr val="dk2"/>
                </a:solidFill>
                <a:latin typeface="Inter"/>
                <a:ea typeface="Inter"/>
                <a:cs typeface="Inter"/>
                <a:sym typeface="Inter"/>
              </a:defRPr>
            </a:lvl6pPr>
            <a:lvl7pPr lvl="6" algn="r">
              <a:buNone/>
              <a:defRPr sz="1300">
                <a:solidFill>
                  <a:schemeClr val="dk2"/>
                </a:solidFill>
                <a:latin typeface="Inter"/>
                <a:ea typeface="Inter"/>
                <a:cs typeface="Inter"/>
                <a:sym typeface="Inter"/>
              </a:defRPr>
            </a:lvl7pPr>
            <a:lvl8pPr lvl="7" algn="r">
              <a:buNone/>
              <a:defRPr sz="1300">
                <a:solidFill>
                  <a:schemeClr val="dk2"/>
                </a:solidFill>
                <a:latin typeface="Inter"/>
                <a:ea typeface="Inter"/>
                <a:cs typeface="Inter"/>
                <a:sym typeface="Inter"/>
              </a:defRPr>
            </a:lvl8pPr>
            <a:lvl9pPr lvl="8" algn="r">
              <a:buNone/>
              <a:defRPr sz="13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pic>
        <p:nvPicPr>
          <p:cNvPr descr="Bild" id="516" name="Google Shape;516;p87"/>
          <p:cNvPicPr preferRelativeResize="0"/>
          <p:nvPr/>
        </p:nvPicPr>
        <p:blipFill rotWithShape="1">
          <a:blip r:embed="rId1">
            <a:alphaModFix/>
          </a:blip>
          <a:srcRect b="0" l="0" r="0" t="0"/>
          <a:stretch/>
        </p:blipFill>
        <p:spPr>
          <a:xfrm>
            <a:off x="10760775" y="246888"/>
            <a:ext cx="786383" cy="150481"/>
          </a:xfrm>
          <a:prstGeom prst="rect">
            <a:avLst/>
          </a:prstGeom>
          <a:noFill/>
          <a:ln>
            <a:noFill/>
          </a:ln>
        </p:spPr>
      </p:pic>
      <p:pic>
        <p:nvPicPr>
          <p:cNvPr descr="NF_Logo_granite.png" id="517" name="Google Shape;517;p87"/>
          <p:cNvPicPr preferRelativeResize="0"/>
          <p:nvPr/>
        </p:nvPicPr>
        <p:blipFill rotWithShape="1">
          <a:blip r:embed="rId2">
            <a:alphaModFix/>
          </a:blip>
          <a:srcRect b="39313" l="0" r="0" t="0"/>
          <a:stretch/>
        </p:blipFill>
        <p:spPr>
          <a:xfrm>
            <a:off x="569663" y="230788"/>
            <a:ext cx="1239012" cy="18078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8">
          <p15:clr>
            <a:srgbClr val="E46962"/>
          </p15:clr>
        </p15:guide>
        <p15:guide id="2" pos="346">
          <p15:clr>
            <a:srgbClr val="E46962"/>
          </p15:clr>
        </p15:guide>
        <p15:guide id="3" orient="horz" pos="4032">
          <p15:clr>
            <a:srgbClr val="E46962"/>
          </p15:clr>
        </p15:guide>
        <p15:guide id="4" pos="7334">
          <p15:clr>
            <a:srgbClr val="E46962"/>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35" name="Shape 635"/>
        <p:cNvGrpSpPr/>
        <p:nvPr/>
      </p:nvGrpSpPr>
      <p:grpSpPr>
        <a:xfrm>
          <a:off x="0" y="0"/>
          <a:ext cx="0" cy="0"/>
          <a:chOff x="0" y="0"/>
          <a:chExt cx="0" cy="0"/>
        </a:xfrm>
      </p:grpSpPr>
      <p:sp>
        <p:nvSpPr>
          <p:cNvPr id="636" name="Google Shape;636;p106"/>
          <p:cNvSpPr txBox="1"/>
          <p:nvPr>
            <p:ph type="title"/>
          </p:nvPr>
        </p:nvSpPr>
        <p:spPr>
          <a:xfrm>
            <a:off x="549267" y="457200"/>
            <a:ext cx="11093700" cy="763500"/>
          </a:xfrm>
          <a:prstGeom prst="rect">
            <a:avLst/>
          </a:prstGeom>
          <a:noFill/>
          <a:ln>
            <a:noFill/>
          </a:ln>
        </p:spPr>
        <p:txBody>
          <a:bodyPr anchorCtr="0" anchor="ctr" bIns="121900" lIns="121900" spcFirstLastPara="1" rIns="121900" wrap="square" tIns="121900">
            <a:normAutofit/>
          </a:bodyPr>
          <a:lstStyle>
            <a:lvl1pPr lvl="0">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1pPr>
            <a:lvl2pPr lvl="1">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2pPr>
            <a:lvl3pPr lvl="2">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3pPr>
            <a:lvl4pPr lvl="3">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4pPr>
            <a:lvl5pPr lvl="4">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5pPr>
            <a:lvl6pPr lvl="5">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6pPr>
            <a:lvl7pPr lvl="6">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7pPr>
            <a:lvl8pPr lvl="7">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8pPr>
            <a:lvl9pPr lvl="8">
              <a:spcBef>
                <a:spcPts val="0"/>
              </a:spcBef>
              <a:spcAft>
                <a:spcPts val="0"/>
              </a:spcAft>
              <a:buClr>
                <a:schemeClr val="dk1"/>
              </a:buClr>
              <a:buSzPts val="2900"/>
              <a:buFont typeface="Hanken Grotesk"/>
              <a:buNone/>
              <a:defRPr b="1" sz="2900">
                <a:solidFill>
                  <a:schemeClr val="dk1"/>
                </a:solidFill>
                <a:latin typeface="Hanken Grotesk"/>
                <a:ea typeface="Hanken Grotesk"/>
                <a:cs typeface="Hanken Grotesk"/>
                <a:sym typeface="Hanken Grotesk"/>
              </a:defRPr>
            </a:lvl9pPr>
          </a:lstStyle>
          <a:p/>
        </p:txBody>
      </p:sp>
      <p:sp>
        <p:nvSpPr>
          <p:cNvPr id="637" name="Google Shape;637;p10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0200" lvl="0" marL="4572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1pPr>
            <a:lvl2pPr indent="-330200" lvl="1" marL="9144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2pPr>
            <a:lvl3pPr indent="-330200" lvl="2" marL="13716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3pPr>
            <a:lvl4pPr indent="-330200" lvl="3" marL="18288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4pPr>
            <a:lvl5pPr indent="-330200" lvl="4" marL="22860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5pPr>
            <a:lvl6pPr indent="-330200" lvl="5" marL="27432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6pPr>
            <a:lvl7pPr indent="-330200" lvl="6" marL="32004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7pPr>
            <a:lvl8pPr indent="-330200" lvl="7" marL="36576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8pPr>
            <a:lvl9pPr indent="-330200" lvl="8" marL="4114800">
              <a:lnSpc>
                <a:spcPct val="115000"/>
              </a:lnSpc>
              <a:spcBef>
                <a:spcPts val="0"/>
              </a:spcBef>
              <a:spcAft>
                <a:spcPts val="0"/>
              </a:spcAft>
              <a:buClr>
                <a:schemeClr val="dk1"/>
              </a:buClr>
              <a:buSzPts val="1600"/>
              <a:buFont typeface="Hanken Grotesk"/>
              <a:buChar char="■"/>
              <a:defRPr sz="1600">
                <a:solidFill>
                  <a:schemeClr val="dk1"/>
                </a:solidFill>
                <a:latin typeface="Hanken Grotesk"/>
                <a:ea typeface="Hanken Grotesk"/>
                <a:cs typeface="Hanken Grotesk"/>
                <a:sym typeface="Hanken Grotesk"/>
              </a:defRPr>
            </a:lvl9pPr>
          </a:lstStyle>
          <a:p/>
        </p:txBody>
      </p:sp>
      <p:sp>
        <p:nvSpPr>
          <p:cNvPr id="638" name="Google Shape;638;p10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latin typeface="Inter"/>
                <a:ea typeface="Inter"/>
                <a:cs typeface="Inter"/>
                <a:sym typeface="Inter"/>
              </a:defRPr>
            </a:lvl1pPr>
            <a:lvl2pPr lvl="1" algn="r">
              <a:buNone/>
              <a:defRPr sz="1300">
                <a:solidFill>
                  <a:schemeClr val="dk2"/>
                </a:solidFill>
                <a:latin typeface="Inter"/>
                <a:ea typeface="Inter"/>
                <a:cs typeface="Inter"/>
                <a:sym typeface="Inter"/>
              </a:defRPr>
            </a:lvl2pPr>
            <a:lvl3pPr lvl="2" algn="r">
              <a:buNone/>
              <a:defRPr sz="1300">
                <a:solidFill>
                  <a:schemeClr val="dk2"/>
                </a:solidFill>
                <a:latin typeface="Inter"/>
                <a:ea typeface="Inter"/>
                <a:cs typeface="Inter"/>
                <a:sym typeface="Inter"/>
              </a:defRPr>
            </a:lvl3pPr>
            <a:lvl4pPr lvl="3" algn="r">
              <a:buNone/>
              <a:defRPr sz="1300">
                <a:solidFill>
                  <a:schemeClr val="dk2"/>
                </a:solidFill>
                <a:latin typeface="Inter"/>
                <a:ea typeface="Inter"/>
                <a:cs typeface="Inter"/>
                <a:sym typeface="Inter"/>
              </a:defRPr>
            </a:lvl4pPr>
            <a:lvl5pPr lvl="4" algn="r">
              <a:buNone/>
              <a:defRPr sz="1300">
                <a:solidFill>
                  <a:schemeClr val="dk2"/>
                </a:solidFill>
                <a:latin typeface="Inter"/>
                <a:ea typeface="Inter"/>
                <a:cs typeface="Inter"/>
                <a:sym typeface="Inter"/>
              </a:defRPr>
            </a:lvl5pPr>
            <a:lvl6pPr lvl="5" algn="r">
              <a:buNone/>
              <a:defRPr sz="1300">
                <a:solidFill>
                  <a:schemeClr val="dk2"/>
                </a:solidFill>
                <a:latin typeface="Inter"/>
                <a:ea typeface="Inter"/>
                <a:cs typeface="Inter"/>
                <a:sym typeface="Inter"/>
              </a:defRPr>
            </a:lvl6pPr>
            <a:lvl7pPr lvl="6" algn="r">
              <a:buNone/>
              <a:defRPr sz="1300">
                <a:solidFill>
                  <a:schemeClr val="dk2"/>
                </a:solidFill>
                <a:latin typeface="Inter"/>
                <a:ea typeface="Inter"/>
                <a:cs typeface="Inter"/>
                <a:sym typeface="Inter"/>
              </a:defRPr>
            </a:lvl7pPr>
            <a:lvl8pPr lvl="7" algn="r">
              <a:buNone/>
              <a:defRPr sz="1300">
                <a:solidFill>
                  <a:schemeClr val="dk2"/>
                </a:solidFill>
                <a:latin typeface="Inter"/>
                <a:ea typeface="Inter"/>
                <a:cs typeface="Inter"/>
                <a:sym typeface="Inter"/>
              </a:defRPr>
            </a:lvl8pPr>
            <a:lvl9pPr lvl="8" algn="r">
              <a:buNone/>
              <a:defRPr sz="13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pic>
        <p:nvPicPr>
          <p:cNvPr descr="Bild" id="639" name="Google Shape;639;p106"/>
          <p:cNvPicPr preferRelativeResize="0"/>
          <p:nvPr/>
        </p:nvPicPr>
        <p:blipFill rotWithShape="1">
          <a:blip r:embed="rId1">
            <a:alphaModFix/>
          </a:blip>
          <a:srcRect b="0" l="0" r="0" t="0"/>
          <a:stretch/>
        </p:blipFill>
        <p:spPr>
          <a:xfrm>
            <a:off x="10760775" y="246888"/>
            <a:ext cx="786383" cy="150481"/>
          </a:xfrm>
          <a:prstGeom prst="rect">
            <a:avLst/>
          </a:prstGeom>
          <a:noFill/>
          <a:ln>
            <a:noFill/>
          </a:ln>
        </p:spPr>
      </p:pic>
      <p:pic>
        <p:nvPicPr>
          <p:cNvPr descr="NF_Logo_granite.png" id="640" name="Google Shape;640;p106"/>
          <p:cNvPicPr preferRelativeResize="0"/>
          <p:nvPr/>
        </p:nvPicPr>
        <p:blipFill rotWithShape="1">
          <a:blip r:embed="rId2">
            <a:alphaModFix/>
          </a:blip>
          <a:srcRect b="39313" l="0" r="0" t="0"/>
          <a:stretch/>
        </p:blipFill>
        <p:spPr>
          <a:xfrm>
            <a:off x="569663" y="230788"/>
            <a:ext cx="1239012" cy="18078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8">
          <p15:clr>
            <a:srgbClr val="E46962"/>
          </p15:clr>
        </p15:guide>
        <p15:guide id="2" pos="346">
          <p15:clr>
            <a:srgbClr val="E46962"/>
          </p15:clr>
        </p15:guide>
        <p15:guide id="3" orient="horz" pos="4032">
          <p15:clr>
            <a:srgbClr val="E46962"/>
          </p15:clr>
        </p15:guide>
        <p15:guide id="4" pos="7334">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10.xml"/><Relationship Id="rId3" Type="http://schemas.openxmlformats.org/officeDocument/2006/relationships/image" Target="../media/image18.jpg"/><Relationship Id="rId4" Type="http://schemas.openxmlformats.org/officeDocument/2006/relationships/image" Target="../media/image26.jpg"/><Relationship Id="rId5" Type="http://schemas.openxmlformats.org/officeDocument/2006/relationships/image" Target="../media/image25.jpg"/><Relationship Id="rId6" Type="http://schemas.openxmlformats.org/officeDocument/2006/relationships/image" Target="../media/image2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37.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3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5.xml"/><Relationship Id="rId3" Type="http://schemas.openxmlformats.org/officeDocument/2006/relationships/image" Target="../media/image2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20.xml"/><Relationship Id="rId3" Type="http://schemas.openxmlformats.org/officeDocument/2006/relationships/image" Target="../media/image4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2.xml"/><Relationship Id="rId3" Type="http://schemas.openxmlformats.org/officeDocument/2006/relationships/image" Target="../media/image3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0.png"/><Relationship Id="rId6" Type="http://schemas.openxmlformats.org/officeDocument/2006/relationships/image" Target="../media/image3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32.png"/><Relationship Id="rId5" Type="http://schemas.openxmlformats.org/officeDocument/2006/relationships/image" Target="../media/image41.png"/><Relationship Id="rId6"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notesSlide" Target="../notesSlides/notesSlide28.xml"/><Relationship Id="rId3" Type="http://schemas.openxmlformats.org/officeDocument/2006/relationships/image" Target="../media/image43.jpg"/><Relationship Id="rId4" Type="http://schemas.openxmlformats.org/officeDocument/2006/relationships/image" Target="../media/image40.jpg"/><Relationship Id="rId5" Type="http://schemas.openxmlformats.org/officeDocument/2006/relationships/image" Target="../media/image39.jpg"/><Relationship Id="rId6"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9.xml"/><Relationship Id="rId3" Type="http://schemas.openxmlformats.org/officeDocument/2006/relationships/image" Target="../media/image38.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16.png"/><Relationship Id="rId7" Type="http://schemas.openxmlformats.org/officeDocument/2006/relationships/image" Target="../media/image4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descr="title" id="880" name="Google Shape;880;p143"/>
          <p:cNvSpPr txBox="1"/>
          <p:nvPr/>
        </p:nvSpPr>
        <p:spPr>
          <a:xfrm>
            <a:off x="549267" y="768096"/>
            <a:ext cx="11093700" cy="6705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2600">
                <a:solidFill>
                  <a:schemeClr val="dk1"/>
                </a:solidFill>
                <a:latin typeface="Poppins"/>
                <a:ea typeface="Poppins"/>
                <a:cs typeface="Poppins"/>
                <a:sym typeface="Poppins"/>
              </a:rPr>
              <a:t>Kafka System Components</a:t>
            </a:r>
            <a:endParaRPr b="1" sz="2600">
              <a:solidFill>
                <a:schemeClr val="dk1"/>
              </a:solidFill>
              <a:latin typeface="Poppins"/>
              <a:ea typeface="Poppins"/>
              <a:cs typeface="Poppins"/>
              <a:sym typeface="Poppins"/>
            </a:endParaRPr>
          </a:p>
        </p:txBody>
      </p:sp>
      <p:sp>
        <p:nvSpPr>
          <p:cNvPr descr="detail_0" id="881" name="Google Shape;881;p143"/>
          <p:cNvSpPr txBox="1"/>
          <p:nvPr>
            <p:ph idx="1" type="body"/>
          </p:nvPr>
        </p:nvSpPr>
        <p:spPr>
          <a:xfrm>
            <a:off x="3363573" y="2186200"/>
            <a:ext cx="2804100" cy="18453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1300"/>
              </a:spcAft>
              <a:buNone/>
            </a:pPr>
            <a:r>
              <a:rPr lang="en" sz="1500">
                <a:latin typeface="Inter"/>
                <a:ea typeface="Inter"/>
                <a:cs typeface="Inter"/>
                <a:sym typeface="Inter"/>
              </a:rPr>
              <a:t>Client applications that publish data to Kafka topics, deciding which partition to send messages to for organization and scalability.</a:t>
            </a:r>
            <a:endParaRPr sz="1500">
              <a:latin typeface="Inter"/>
              <a:ea typeface="Inter"/>
              <a:cs typeface="Inter"/>
              <a:sym typeface="Inter"/>
            </a:endParaRPr>
          </a:p>
        </p:txBody>
      </p:sp>
      <p:sp>
        <p:nvSpPr>
          <p:cNvPr descr="detail_1" id="882" name="Google Shape;882;p143"/>
          <p:cNvSpPr txBox="1"/>
          <p:nvPr>
            <p:ph idx="3" type="body"/>
          </p:nvPr>
        </p:nvSpPr>
        <p:spPr>
          <a:xfrm>
            <a:off x="9143600" y="2186200"/>
            <a:ext cx="2804100" cy="18453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1300"/>
              </a:spcAft>
              <a:buNone/>
            </a:pPr>
            <a:r>
              <a:rPr lang="en" sz="1500">
                <a:latin typeface="Inter"/>
                <a:ea typeface="Inter"/>
                <a:cs typeface="Inter"/>
                <a:sym typeface="Inter"/>
              </a:rPr>
              <a:t>Applications that subscribe to topics to read and process data streams, often as part of consumer groups for load balancing.</a:t>
            </a:r>
            <a:endParaRPr sz="1500">
              <a:latin typeface="Inter"/>
              <a:ea typeface="Inter"/>
              <a:cs typeface="Inter"/>
              <a:sym typeface="Inter"/>
            </a:endParaRPr>
          </a:p>
        </p:txBody>
      </p:sp>
      <p:sp>
        <p:nvSpPr>
          <p:cNvPr descr="detail_2" id="883" name="Google Shape;883;p143"/>
          <p:cNvSpPr txBox="1"/>
          <p:nvPr>
            <p:ph idx="5" type="body"/>
          </p:nvPr>
        </p:nvSpPr>
        <p:spPr>
          <a:xfrm>
            <a:off x="3363573" y="4615633"/>
            <a:ext cx="2804100" cy="18453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1300"/>
              </a:spcAft>
              <a:buNone/>
            </a:pPr>
            <a:r>
              <a:rPr lang="en" sz="1500">
                <a:latin typeface="Inter"/>
                <a:ea typeface="Inter"/>
                <a:cs typeface="Inter"/>
                <a:sym typeface="Inter"/>
              </a:rPr>
              <a:t>Kafka servers that store data partitions, handle client requests, and replicate data for fault tolerance within the cluster.</a:t>
            </a:r>
            <a:endParaRPr sz="1500">
              <a:latin typeface="Inter"/>
              <a:ea typeface="Inter"/>
              <a:cs typeface="Inter"/>
              <a:sym typeface="Inter"/>
            </a:endParaRPr>
          </a:p>
        </p:txBody>
      </p:sp>
      <p:sp>
        <p:nvSpPr>
          <p:cNvPr descr="header_0" id="884" name="Google Shape;884;p143"/>
          <p:cNvSpPr txBox="1"/>
          <p:nvPr>
            <p:ph idx="2" type="subTitle"/>
          </p:nvPr>
        </p:nvSpPr>
        <p:spPr>
          <a:xfrm>
            <a:off x="3363567" y="1732233"/>
            <a:ext cx="2804100" cy="453900"/>
          </a:xfrm>
          <a:prstGeom prst="rect">
            <a:avLst/>
          </a:prstGeom>
        </p:spPr>
        <p:txBody>
          <a:bodyPr anchorCtr="0" anchor="t" bIns="121900" lIns="121900" spcFirstLastPara="1" rIns="121900" wrap="square" tIns="121900">
            <a:noAutofit/>
          </a:bodyPr>
          <a:lstStyle/>
          <a:p>
            <a:pPr indent="0" lvl="0" marL="0" rtl="0" algn="l">
              <a:lnSpc>
                <a:spcPct val="85000"/>
              </a:lnSpc>
              <a:spcBef>
                <a:spcPts val="0"/>
              </a:spcBef>
              <a:spcAft>
                <a:spcPts val="1300"/>
              </a:spcAft>
              <a:buNone/>
            </a:pPr>
            <a:r>
              <a:rPr lang="en" sz="1500">
                <a:solidFill>
                  <a:schemeClr val="dk1"/>
                </a:solidFill>
                <a:latin typeface="Poppins SemiBold"/>
                <a:ea typeface="Poppins SemiBold"/>
                <a:cs typeface="Poppins SemiBold"/>
                <a:sym typeface="Poppins SemiBold"/>
              </a:rPr>
              <a:t>Producers</a:t>
            </a:r>
            <a:endParaRPr sz="1500">
              <a:solidFill>
                <a:schemeClr val="dk1"/>
              </a:solidFill>
              <a:latin typeface="Poppins SemiBold"/>
              <a:ea typeface="Poppins SemiBold"/>
              <a:cs typeface="Poppins SemiBold"/>
              <a:sym typeface="Poppins SemiBold"/>
            </a:endParaRPr>
          </a:p>
        </p:txBody>
      </p:sp>
      <p:sp>
        <p:nvSpPr>
          <p:cNvPr descr="header_1" id="885" name="Google Shape;885;p143"/>
          <p:cNvSpPr txBox="1"/>
          <p:nvPr>
            <p:ph idx="4" type="subTitle"/>
          </p:nvPr>
        </p:nvSpPr>
        <p:spPr>
          <a:xfrm>
            <a:off x="9143600" y="1732233"/>
            <a:ext cx="2804100" cy="453900"/>
          </a:xfrm>
          <a:prstGeom prst="rect">
            <a:avLst/>
          </a:prstGeom>
        </p:spPr>
        <p:txBody>
          <a:bodyPr anchorCtr="0" anchor="t" bIns="121900" lIns="121900" spcFirstLastPara="1" rIns="121900" wrap="square" tIns="121900">
            <a:noAutofit/>
          </a:bodyPr>
          <a:lstStyle/>
          <a:p>
            <a:pPr indent="0" lvl="0" marL="0" rtl="0" algn="l">
              <a:lnSpc>
                <a:spcPct val="85000"/>
              </a:lnSpc>
              <a:spcBef>
                <a:spcPts val="0"/>
              </a:spcBef>
              <a:spcAft>
                <a:spcPts val="1300"/>
              </a:spcAft>
              <a:buClr>
                <a:schemeClr val="dk1"/>
              </a:buClr>
              <a:buSzPts val="1500"/>
              <a:buFont typeface="Arial"/>
              <a:buNone/>
            </a:pPr>
            <a:r>
              <a:rPr lang="en" sz="1500">
                <a:solidFill>
                  <a:schemeClr val="dk1"/>
                </a:solidFill>
                <a:latin typeface="Poppins SemiBold"/>
                <a:ea typeface="Poppins SemiBold"/>
                <a:cs typeface="Poppins SemiBold"/>
                <a:sym typeface="Poppins SemiBold"/>
              </a:rPr>
              <a:t>Consumers</a:t>
            </a:r>
            <a:endParaRPr sz="1500">
              <a:solidFill>
                <a:schemeClr val="dk1"/>
              </a:solidFill>
              <a:latin typeface="Poppins SemiBold"/>
              <a:ea typeface="Poppins SemiBold"/>
              <a:cs typeface="Poppins SemiBold"/>
              <a:sym typeface="Poppins SemiBold"/>
            </a:endParaRPr>
          </a:p>
        </p:txBody>
      </p:sp>
      <p:sp>
        <p:nvSpPr>
          <p:cNvPr descr="header_2" id="886" name="Google Shape;886;p143"/>
          <p:cNvSpPr txBox="1"/>
          <p:nvPr>
            <p:ph idx="6" type="subTitle"/>
          </p:nvPr>
        </p:nvSpPr>
        <p:spPr>
          <a:xfrm>
            <a:off x="3363573" y="4161669"/>
            <a:ext cx="2804100" cy="453900"/>
          </a:xfrm>
          <a:prstGeom prst="rect">
            <a:avLst/>
          </a:prstGeom>
        </p:spPr>
        <p:txBody>
          <a:bodyPr anchorCtr="0" anchor="t" bIns="121900" lIns="121900" spcFirstLastPara="1" rIns="121900" wrap="square" tIns="121900">
            <a:noAutofit/>
          </a:bodyPr>
          <a:lstStyle/>
          <a:p>
            <a:pPr indent="0" lvl="0" marL="0" rtl="0" algn="l">
              <a:lnSpc>
                <a:spcPct val="85000"/>
              </a:lnSpc>
              <a:spcBef>
                <a:spcPts val="0"/>
              </a:spcBef>
              <a:spcAft>
                <a:spcPts val="1300"/>
              </a:spcAft>
              <a:buNone/>
            </a:pPr>
            <a:r>
              <a:rPr lang="en" sz="1500">
                <a:solidFill>
                  <a:schemeClr val="dk1"/>
                </a:solidFill>
                <a:latin typeface="Poppins SemiBold"/>
                <a:ea typeface="Poppins SemiBold"/>
                <a:cs typeface="Poppins SemiBold"/>
                <a:sym typeface="Poppins SemiBold"/>
              </a:rPr>
              <a:t>Brokers</a:t>
            </a:r>
            <a:endParaRPr sz="1500">
              <a:solidFill>
                <a:schemeClr val="dk1"/>
              </a:solidFill>
              <a:latin typeface="Poppins SemiBold"/>
              <a:ea typeface="Poppins SemiBold"/>
              <a:cs typeface="Poppins SemiBold"/>
              <a:sym typeface="Poppins SemiBold"/>
            </a:endParaRPr>
          </a:p>
        </p:txBody>
      </p:sp>
      <p:sp>
        <p:nvSpPr>
          <p:cNvPr descr="detail_3" id="887" name="Google Shape;887;p143"/>
          <p:cNvSpPr txBox="1"/>
          <p:nvPr>
            <p:ph idx="7" type="body"/>
          </p:nvPr>
        </p:nvSpPr>
        <p:spPr>
          <a:xfrm>
            <a:off x="9143567" y="4615633"/>
            <a:ext cx="2804100" cy="1845300"/>
          </a:xfrm>
          <a:prstGeom prst="rect">
            <a:avLst/>
          </a:prstGeom>
        </p:spPr>
        <p:txBody>
          <a:bodyPr anchorCtr="0" anchor="t" bIns="121900" lIns="121900" spcFirstLastPara="1" rIns="121900" wrap="square" tIns="121900">
            <a:noAutofit/>
          </a:bodyPr>
          <a:lstStyle/>
          <a:p>
            <a:pPr indent="0" lvl="0" marL="0" marR="0" rtl="0" algn="l">
              <a:lnSpc>
                <a:spcPct val="115000"/>
              </a:lnSpc>
              <a:spcBef>
                <a:spcPts val="0"/>
              </a:spcBef>
              <a:spcAft>
                <a:spcPts val="1300"/>
              </a:spcAft>
              <a:buNone/>
            </a:pPr>
            <a:r>
              <a:rPr lang="en" sz="1500">
                <a:latin typeface="Inter"/>
                <a:ea typeface="Inter"/>
                <a:cs typeface="Inter"/>
                <a:sym typeface="Inter"/>
              </a:rPr>
              <a:t>A coordination service that manages Kafka cluster metadata, broker discovery, and leader elections to ensure system stability.</a:t>
            </a:r>
            <a:endParaRPr sz="1500">
              <a:latin typeface="Inter"/>
              <a:ea typeface="Inter"/>
              <a:cs typeface="Inter"/>
              <a:sym typeface="Inter"/>
            </a:endParaRPr>
          </a:p>
        </p:txBody>
      </p:sp>
      <p:sp>
        <p:nvSpPr>
          <p:cNvPr descr="header_3" id="888" name="Google Shape;888;p143"/>
          <p:cNvSpPr txBox="1"/>
          <p:nvPr>
            <p:ph idx="8" type="subTitle"/>
          </p:nvPr>
        </p:nvSpPr>
        <p:spPr>
          <a:xfrm>
            <a:off x="9143567" y="4161667"/>
            <a:ext cx="2804100" cy="453900"/>
          </a:xfrm>
          <a:prstGeom prst="rect">
            <a:avLst/>
          </a:prstGeom>
        </p:spPr>
        <p:txBody>
          <a:bodyPr anchorCtr="0" anchor="t" bIns="121900" lIns="121900" spcFirstLastPara="1" rIns="121900" wrap="square" tIns="121900">
            <a:noAutofit/>
          </a:bodyPr>
          <a:lstStyle/>
          <a:p>
            <a:pPr indent="0" lvl="0" marL="0" rtl="0" algn="l">
              <a:lnSpc>
                <a:spcPct val="85000"/>
              </a:lnSpc>
              <a:spcBef>
                <a:spcPts val="0"/>
              </a:spcBef>
              <a:spcAft>
                <a:spcPts val="1300"/>
              </a:spcAft>
              <a:buNone/>
            </a:pPr>
            <a:r>
              <a:rPr lang="en" sz="1500">
                <a:solidFill>
                  <a:schemeClr val="dk1"/>
                </a:solidFill>
                <a:latin typeface="Poppins SemiBold"/>
                <a:ea typeface="Poppins SemiBold"/>
                <a:cs typeface="Poppins SemiBold"/>
                <a:sym typeface="Poppins SemiBold"/>
              </a:rPr>
              <a:t>ZooKeeper</a:t>
            </a:r>
            <a:endParaRPr sz="1500">
              <a:solidFill>
                <a:schemeClr val="dk1"/>
              </a:solidFill>
              <a:latin typeface="Poppins SemiBold"/>
              <a:ea typeface="Poppins SemiBold"/>
              <a:cs typeface="Poppins SemiBold"/>
              <a:sym typeface="Poppins SemiBold"/>
            </a:endParaRPr>
          </a:p>
        </p:txBody>
      </p:sp>
      <p:pic>
        <p:nvPicPr>
          <p:cNvPr id="889" name="Google Shape;889;p143"/>
          <p:cNvPicPr preferRelativeResize="0"/>
          <p:nvPr/>
        </p:nvPicPr>
        <p:blipFill rotWithShape="1">
          <a:blip r:embed="rId3">
            <a:alphaModFix/>
          </a:blip>
          <a:srcRect b="5665" l="0" r="0" t="5665"/>
          <a:stretch/>
        </p:blipFill>
        <p:spPr>
          <a:xfrm>
            <a:off x="658367" y="1732233"/>
            <a:ext cx="2593043" cy="2299133"/>
          </a:xfrm>
          <a:prstGeom prst="rect">
            <a:avLst/>
          </a:prstGeom>
          <a:noFill/>
          <a:ln>
            <a:noFill/>
          </a:ln>
        </p:spPr>
      </p:pic>
      <p:pic>
        <p:nvPicPr>
          <p:cNvPr id="890" name="Google Shape;890;p143"/>
          <p:cNvPicPr preferRelativeResize="0"/>
          <p:nvPr/>
        </p:nvPicPr>
        <p:blipFill rotWithShape="1">
          <a:blip r:embed="rId4">
            <a:alphaModFix/>
          </a:blip>
          <a:srcRect b="5665" l="0" r="0" t="5665"/>
          <a:stretch/>
        </p:blipFill>
        <p:spPr>
          <a:xfrm>
            <a:off x="658367" y="4161667"/>
            <a:ext cx="2593043" cy="2299133"/>
          </a:xfrm>
          <a:prstGeom prst="rect">
            <a:avLst/>
          </a:prstGeom>
          <a:noFill/>
          <a:ln>
            <a:noFill/>
          </a:ln>
        </p:spPr>
      </p:pic>
      <p:pic>
        <p:nvPicPr>
          <p:cNvPr id="891" name="Google Shape;891;p143"/>
          <p:cNvPicPr preferRelativeResize="0"/>
          <p:nvPr/>
        </p:nvPicPr>
        <p:blipFill rotWithShape="1">
          <a:blip r:embed="rId5">
            <a:alphaModFix/>
          </a:blip>
          <a:srcRect b="5665" l="0" r="0" t="5665"/>
          <a:stretch/>
        </p:blipFill>
        <p:spPr>
          <a:xfrm>
            <a:off x="6473368" y="1732233"/>
            <a:ext cx="2593043" cy="2299133"/>
          </a:xfrm>
          <a:prstGeom prst="rect">
            <a:avLst/>
          </a:prstGeom>
          <a:noFill/>
          <a:ln>
            <a:noFill/>
          </a:ln>
        </p:spPr>
      </p:pic>
      <p:pic>
        <p:nvPicPr>
          <p:cNvPr id="892" name="Google Shape;892;p143"/>
          <p:cNvPicPr preferRelativeResize="0"/>
          <p:nvPr/>
        </p:nvPicPr>
        <p:blipFill rotWithShape="1">
          <a:blip r:embed="rId6">
            <a:alphaModFix/>
          </a:blip>
          <a:srcRect b="5665" l="0" r="0" t="5665"/>
          <a:stretch/>
        </p:blipFill>
        <p:spPr>
          <a:xfrm>
            <a:off x="6473368" y="4161667"/>
            <a:ext cx="2593043" cy="229913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96" name="Shape 896"/>
        <p:cNvGrpSpPr/>
        <p:nvPr/>
      </p:nvGrpSpPr>
      <p:grpSpPr>
        <a:xfrm>
          <a:off x="0" y="0"/>
          <a:ext cx="0" cy="0"/>
          <a:chOff x="0" y="0"/>
          <a:chExt cx="0" cy="0"/>
        </a:xfrm>
      </p:grpSpPr>
      <p:sp>
        <p:nvSpPr>
          <p:cNvPr id="897" name="Google Shape;897;p144"/>
          <p:cNvSpPr/>
          <p:nvPr/>
        </p:nvSpPr>
        <p:spPr>
          <a:xfrm>
            <a:off x="6090333" y="0"/>
            <a:ext cx="61020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Hanken Grotesk"/>
              <a:ea typeface="Hanken Grotesk"/>
              <a:cs typeface="Hanken Grotesk"/>
              <a:sym typeface="Hanken Grotesk"/>
            </a:endParaRPr>
          </a:p>
        </p:txBody>
      </p:sp>
      <p:sp>
        <p:nvSpPr>
          <p:cNvPr descr="title" id="898" name="Google Shape;898;p144"/>
          <p:cNvSpPr txBox="1"/>
          <p:nvPr/>
        </p:nvSpPr>
        <p:spPr>
          <a:xfrm>
            <a:off x="549267" y="1221200"/>
            <a:ext cx="5235600" cy="44157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2600">
                <a:solidFill>
                  <a:schemeClr val="dk1"/>
                </a:solidFill>
                <a:latin typeface="Poppins"/>
                <a:ea typeface="Poppins"/>
                <a:cs typeface="Poppins"/>
                <a:sym typeface="Poppins"/>
              </a:rPr>
              <a:t>Replication &amp; Durability</a:t>
            </a:r>
            <a:endParaRPr b="1" sz="2600">
              <a:solidFill>
                <a:schemeClr val="dk1"/>
              </a:solidFill>
              <a:latin typeface="Poppins"/>
              <a:ea typeface="Poppins"/>
              <a:cs typeface="Poppins"/>
              <a:sym typeface="Poppins"/>
            </a:endParaRPr>
          </a:p>
        </p:txBody>
      </p:sp>
      <p:sp>
        <p:nvSpPr>
          <p:cNvPr descr="detail" id="899" name="Google Shape;899;p144"/>
          <p:cNvSpPr txBox="1"/>
          <p:nvPr/>
        </p:nvSpPr>
        <p:spPr>
          <a:xfrm>
            <a:off x="6090333" y="463300"/>
            <a:ext cx="5552400" cy="5937600"/>
          </a:xfrm>
          <a:prstGeom prst="rect">
            <a:avLst/>
          </a:prstGeom>
          <a:noFill/>
          <a:ln>
            <a:noFill/>
          </a:ln>
        </p:spPr>
        <p:txBody>
          <a:bodyPr anchorCtr="0" anchor="ctr" bIns="121900" lIns="121900" spcFirstLastPara="1" rIns="121900" wrap="square" tIns="121900">
            <a:noAutofit/>
          </a:bodyPr>
          <a:lstStyle/>
          <a:p>
            <a:pPr indent="-400050" lvl="0" marL="609600" marR="0" rtl="0" algn="l">
              <a:lnSpc>
                <a:spcPct val="125000"/>
              </a:lnSpc>
              <a:spcBef>
                <a:spcPts val="0"/>
              </a:spcBef>
              <a:spcAft>
                <a:spcPts val="0"/>
              </a:spcAft>
              <a:buClr>
                <a:schemeClr val="accent2"/>
              </a:buClr>
              <a:buSzPts val="1500"/>
              <a:buFont typeface="Inter"/>
              <a:buChar char="•"/>
            </a:pPr>
            <a:r>
              <a:rPr lang="en" sz="1500">
                <a:solidFill>
                  <a:schemeClr val="dk1"/>
                </a:solidFill>
                <a:latin typeface="Inter"/>
                <a:ea typeface="Inter"/>
                <a:cs typeface="Inter"/>
                <a:sym typeface="Inter"/>
              </a:rPr>
              <a:t>Kafka replicates each partition across multiple brokers to prevent data loss.</a:t>
            </a:r>
            <a:endParaRPr sz="1500">
              <a:solidFill>
                <a:schemeClr val="dk1"/>
              </a:solidFill>
              <a:latin typeface="Inter"/>
              <a:ea typeface="Inter"/>
              <a:cs typeface="Inter"/>
              <a:sym typeface="Inter"/>
            </a:endParaRPr>
          </a:p>
          <a:p>
            <a:pPr indent="-400050" lvl="0" marL="609600" marR="0" rtl="0" algn="l">
              <a:lnSpc>
                <a:spcPct val="125000"/>
              </a:lnSpc>
              <a:spcBef>
                <a:spcPts val="1100"/>
              </a:spcBef>
              <a:spcAft>
                <a:spcPts val="0"/>
              </a:spcAft>
              <a:buClr>
                <a:schemeClr val="accent2"/>
              </a:buClr>
              <a:buSzPts val="1500"/>
              <a:buFont typeface="Inter"/>
              <a:buChar char="•"/>
            </a:pPr>
            <a:r>
              <a:rPr lang="en" sz="1500">
                <a:solidFill>
                  <a:schemeClr val="dk1"/>
                </a:solidFill>
                <a:latin typeface="Inter"/>
                <a:ea typeface="Inter"/>
                <a:cs typeface="Inter"/>
                <a:sym typeface="Inter"/>
              </a:rPr>
              <a:t>One replica acts as the leader handling all read/write requests for a partition.</a:t>
            </a:r>
            <a:endParaRPr sz="1500">
              <a:solidFill>
                <a:schemeClr val="dk1"/>
              </a:solidFill>
              <a:latin typeface="Inter"/>
              <a:ea typeface="Inter"/>
              <a:cs typeface="Inter"/>
              <a:sym typeface="Inter"/>
            </a:endParaRPr>
          </a:p>
          <a:p>
            <a:pPr indent="-400050" lvl="0" marL="609600" marR="0" rtl="0" algn="l">
              <a:lnSpc>
                <a:spcPct val="125000"/>
              </a:lnSpc>
              <a:spcBef>
                <a:spcPts val="1100"/>
              </a:spcBef>
              <a:spcAft>
                <a:spcPts val="0"/>
              </a:spcAft>
              <a:buClr>
                <a:schemeClr val="accent2"/>
              </a:buClr>
              <a:buSzPts val="1500"/>
              <a:buFont typeface="Inter"/>
              <a:buChar char="•"/>
            </a:pPr>
            <a:r>
              <a:rPr lang="en" sz="1500">
                <a:solidFill>
                  <a:schemeClr val="dk1"/>
                </a:solidFill>
                <a:latin typeface="Inter"/>
                <a:ea typeface="Inter"/>
                <a:cs typeface="Inter"/>
                <a:sym typeface="Inter"/>
              </a:rPr>
              <a:t>Follower replicas continuously sync data from the leader for backup.</a:t>
            </a:r>
            <a:endParaRPr sz="1500">
              <a:solidFill>
                <a:schemeClr val="dk1"/>
              </a:solidFill>
              <a:latin typeface="Inter"/>
              <a:ea typeface="Inter"/>
              <a:cs typeface="Inter"/>
              <a:sym typeface="Inter"/>
            </a:endParaRPr>
          </a:p>
          <a:p>
            <a:pPr indent="-400050" lvl="0" marL="609600" marR="0" rtl="0" algn="l">
              <a:lnSpc>
                <a:spcPct val="125000"/>
              </a:lnSpc>
              <a:spcBef>
                <a:spcPts val="1100"/>
              </a:spcBef>
              <a:spcAft>
                <a:spcPts val="0"/>
              </a:spcAft>
              <a:buClr>
                <a:schemeClr val="accent2"/>
              </a:buClr>
              <a:buSzPts val="1500"/>
              <a:buFont typeface="Inter"/>
              <a:buChar char="•"/>
            </a:pPr>
            <a:r>
              <a:rPr lang="en" sz="1500">
                <a:solidFill>
                  <a:schemeClr val="dk1"/>
                </a:solidFill>
                <a:latin typeface="Inter"/>
                <a:ea typeface="Inter"/>
                <a:cs typeface="Inter"/>
                <a:sym typeface="Inter"/>
              </a:rPr>
              <a:t>Replication factor defines how many copies of data exist; higher factors improve fault tolerance.</a:t>
            </a:r>
            <a:endParaRPr sz="1500">
              <a:solidFill>
                <a:schemeClr val="dk1"/>
              </a:solidFill>
              <a:latin typeface="Inter"/>
              <a:ea typeface="Inter"/>
              <a:cs typeface="Inter"/>
              <a:sym typeface="Inter"/>
            </a:endParaRPr>
          </a:p>
          <a:p>
            <a:pPr indent="-400050" lvl="0" marL="609600" marR="0" rtl="0" algn="l">
              <a:lnSpc>
                <a:spcPct val="125000"/>
              </a:lnSpc>
              <a:spcBef>
                <a:spcPts val="1100"/>
              </a:spcBef>
              <a:spcAft>
                <a:spcPts val="1100"/>
              </a:spcAft>
              <a:buClr>
                <a:schemeClr val="accent2"/>
              </a:buClr>
              <a:buSzPts val="1500"/>
              <a:buFont typeface="Inter"/>
              <a:buChar char="•"/>
            </a:pPr>
            <a:r>
              <a:rPr lang="en" sz="1500">
                <a:solidFill>
                  <a:schemeClr val="dk1"/>
                </a:solidFill>
                <a:latin typeface="Inter"/>
                <a:ea typeface="Inter"/>
                <a:cs typeface="Inter"/>
                <a:sym typeface="Inter"/>
              </a:rPr>
              <a:t>If a leader broker fails, a follower automatically becomes the new leader to ensure availability.</a:t>
            </a:r>
            <a:endParaRPr sz="1500">
              <a:solidFill>
                <a:schemeClr val="dk1"/>
              </a:solidFill>
              <a:latin typeface="Inter"/>
              <a:ea typeface="Inter"/>
              <a:cs typeface="Inter"/>
              <a:sym typeface="Inter"/>
            </a:endParaRPr>
          </a:p>
        </p:txBody>
      </p:sp>
      <p:pic>
        <p:nvPicPr>
          <p:cNvPr descr="Bild" id="900" name="Google Shape;900;p144"/>
          <p:cNvPicPr preferRelativeResize="0"/>
          <p:nvPr/>
        </p:nvPicPr>
        <p:blipFill rotWithShape="1">
          <a:blip r:embed="rId3">
            <a:alphaModFix/>
          </a:blip>
          <a:srcRect b="0" l="0" r="0" t="0"/>
          <a:stretch/>
        </p:blipFill>
        <p:spPr>
          <a:xfrm>
            <a:off x="10760775" y="246888"/>
            <a:ext cx="786383" cy="15048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45"/>
          <p:cNvSpPr txBox="1"/>
          <p:nvPr>
            <p:ph type="title"/>
          </p:nvPr>
        </p:nvSpPr>
        <p:spPr>
          <a:xfrm>
            <a:off x="353700" y="2493475"/>
            <a:ext cx="9828900" cy="37155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sz="7000"/>
              <a:t>Section 3: </a:t>
            </a:r>
            <a:endParaRPr sz="7000"/>
          </a:p>
          <a:p>
            <a:pPr indent="0" lvl="0" marL="0" rtl="0" algn="l">
              <a:spcBef>
                <a:spcPts val="0"/>
              </a:spcBef>
              <a:spcAft>
                <a:spcPts val="0"/>
              </a:spcAft>
              <a:buNone/>
            </a:pPr>
            <a:r>
              <a:rPr lang="en" sz="7000"/>
              <a:t>Kafka Tools &amp; Integrations</a:t>
            </a:r>
            <a:endParaRPr sz="7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pic>
        <p:nvPicPr>
          <p:cNvPr id="910" name="Google Shape;910;p146"/>
          <p:cNvPicPr preferRelativeResize="0"/>
          <p:nvPr/>
        </p:nvPicPr>
        <p:blipFill>
          <a:blip r:embed="rId3">
            <a:alphaModFix/>
          </a:blip>
          <a:stretch>
            <a:fillRect/>
          </a:stretch>
        </p:blipFill>
        <p:spPr>
          <a:xfrm>
            <a:off x="658367" y="3045333"/>
            <a:ext cx="304800" cy="304800"/>
          </a:xfrm>
          <a:prstGeom prst="rect">
            <a:avLst/>
          </a:prstGeom>
          <a:noFill/>
          <a:ln cap="flat" cmpd="sng" w="9525">
            <a:solidFill>
              <a:srgbClr val="8236FF">
                <a:alpha val="0"/>
              </a:srgbClr>
            </a:solidFill>
            <a:prstDash val="solid"/>
            <a:round/>
            <a:headEnd len="sm" w="sm" type="none"/>
            <a:tailEnd len="sm" w="sm" type="none"/>
          </a:ln>
        </p:spPr>
      </p:pic>
      <p:pic>
        <p:nvPicPr>
          <p:cNvPr id="911" name="Google Shape;911;p146"/>
          <p:cNvPicPr preferRelativeResize="0"/>
          <p:nvPr/>
        </p:nvPicPr>
        <p:blipFill>
          <a:blip r:embed="rId4">
            <a:alphaModFix/>
          </a:blip>
          <a:stretch>
            <a:fillRect/>
          </a:stretch>
        </p:blipFill>
        <p:spPr>
          <a:xfrm>
            <a:off x="658367" y="4221200"/>
            <a:ext cx="304800" cy="304800"/>
          </a:xfrm>
          <a:prstGeom prst="rect">
            <a:avLst/>
          </a:prstGeom>
          <a:noFill/>
          <a:ln cap="flat" cmpd="sng" w="9525">
            <a:solidFill>
              <a:srgbClr val="8236FF">
                <a:alpha val="0"/>
              </a:srgbClr>
            </a:solidFill>
            <a:prstDash val="solid"/>
            <a:round/>
            <a:headEnd len="sm" w="sm" type="none"/>
            <a:tailEnd len="sm" w="sm" type="none"/>
          </a:ln>
        </p:spPr>
      </p:pic>
      <p:pic>
        <p:nvPicPr>
          <p:cNvPr id="912" name="Google Shape;912;p146"/>
          <p:cNvPicPr preferRelativeResize="0"/>
          <p:nvPr/>
        </p:nvPicPr>
        <p:blipFill>
          <a:blip r:embed="rId5">
            <a:alphaModFix/>
          </a:blip>
          <a:stretch>
            <a:fillRect/>
          </a:stretch>
        </p:blipFill>
        <p:spPr>
          <a:xfrm>
            <a:off x="658367" y="5425300"/>
            <a:ext cx="304800" cy="304800"/>
          </a:xfrm>
          <a:prstGeom prst="rect">
            <a:avLst/>
          </a:prstGeom>
          <a:noFill/>
          <a:ln cap="flat" cmpd="sng" w="9525">
            <a:solidFill>
              <a:srgbClr val="8236FF">
                <a:alpha val="0"/>
              </a:srgbClr>
            </a:solidFill>
            <a:prstDash val="solid"/>
            <a:round/>
            <a:headEnd len="sm" w="sm" type="none"/>
            <a:tailEnd len="sm" w="sm" type="none"/>
          </a:ln>
        </p:spPr>
      </p:pic>
      <p:pic>
        <p:nvPicPr>
          <p:cNvPr id="913" name="Google Shape;913;p146"/>
          <p:cNvPicPr preferRelativeResize="0"/>
          <p:nvPr/>
        </p:nvPicPr>
        <p:blipFill>
          <a:blip r:embed="rId6">
            <a:alphaModFix/>
          </a:blip>
          <a:stretch>
            <a:fillRect/>
          </a:stretch>
        </p:blipFill>
        <p:spPr>
          <a:xfrm>
            <a:off x="658367" y="1869467"/>
            <a:ext cx="304800" cy="304800"/>
          </a:xfrm>
          <a:prstGeom prst="rect">
            <a:avLst/>
          </a:prstGeom>
          <a:noFill/>
          <a:ln cap="flat" cmpd="sng" w="9525">
            <a:solidFill>
              <a:srgbClr val="8236FF">
                <a:alpha val="0"/>
              </a:srgbClr>
            </a:solidFill>
            <a:prstDash val="solid"/>
            <a:round/>
            <a:headEnd len="sm" w="sm" type="none"/>
            <a:tailEnd len="sm" w="sm" type="none"/>
          </a:ln>
        </p:spPr>
      </p:pic>
      <p:sp>
        <p:nvSpPr>
          <p:cNvPr descr="header_0" id="914" name="Google Shape;914;p146"/>
          <p:cNvSpPr txBox="1"/>
          <p:nvPr>
            <p:ph idx="3" type="subTitle"/>
          </p:nvPr>
        </p:nvSpPr>
        <p:spPr>
          <a:xfrm>
            <a:off x="1072800" y="1716333"/>
            <a:ext cx="1454400" cy="11136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1300"/>
              </a:spcAft>
              <a:buNone/>
            </a:pPr>
            <a:r>
              <a:rPr lang="en" sz="1500">
                <a:solidFill>
                  <a:schemeClr val="dk1"/>
                </a:solidFill>
                <a:latin typeface="Poppins SemiBold"/>
                <a:ea typeface="Poppins SemiBold"/>
                <a:cs typeface="Poppins SemiBold"/>
                <a:sym typeface="Poppins SemiBold"/>
              </a:rPr>
              <a:t>Kafka Connect</a:t>
            </a:r>
            <a:endParaRPr sz="1500">
              <a:solidFill>
                <a:schemeClr val="dk1"/>
              </a:solidFill>
              <a:latin typeface="Poppins SemiBold"/>
              <a:ea typeface="Poppins SemiBold"/>
              <a:cs typeface="Poppins SemiBold"/>
              <a:sym typeface="Poppins SemiBold"/>
            </a:endParaRPr>
          </a:p>
        </p:txBody>
      </p:sp>
      <p:sp>
        <p:nvSpPr>
          <p:cNvPr descr="header_1" id="915" name="Google Shape;915;p146"/>
          <p:cNvSpPr txBox="1"/>
          <p:nvPr>
            <p:ph idx="4" type="subTitle"/>
          </p:nvPr>
        </p:nvSpPr>
        <p:spPr>
          <a:xfrm>
            <a:off x="1072800" y="2908167"/>
            <a:ext cx="1454400" cy="11136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1300"/>
              </a:spcAft>
              <a:buNone/>
            </a:pPr>
            <a:r>
              <a:rPr lang="en" sz="1500">
                <a:solidFill>
                  <a:schemeClr val="dk1"/>
                </a:solidFill>
                <a:latin typeface="Poppins SemiBold"/>
                <a:ea typeface="Poppins SemiBold"/>
                <a:cs typeface="Poppins SemiBold"/>
                <a:sym typeface="Poppins SemiBold"/>
              </a:rPr>
              <a:t>Kafka Streams</a:t>
            </a:r>
            <a:endParaRPr sz="1500">
              <a:solidFill>
                <a:schemeClr val="dk1"/>
              </a:solidFill>
              <a:latin typeface="Poppins SemiBold"/>
              <a:ea typeface="Poppins SemiBold"/>
              <a:cs typeface="Poppins SemiBold"/>
              <a:sym typeface="Poppins SemiBold"/>
            </a:endParaRPr>
          </a:p>
        </p:txBody>
      </p:sp>
      <p:sp>
        <p:nvSpPr>
          <p:cNvPr descr="header_2" id="916" name="Google Shape;916;p146"/>
          <p:cNvSpPr txBox="1"/>
          <p:nvPr>
            <p:ph idx="5" type="subTitle"/>
          </p:nvPr>
        </p:nvSpPr>
        <p:spPr>
          <a:xfrm>
            <a:off x="1072800" y="4100000"/>
            <a:ext cx="1454400" cy="11136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1300"/>
              </a:spcAft>
              <a:buNone/>
            </a:pPr>
            <a:r>
              <a:rPr lang="en" sz="1500">
                <a:solidFill>
                  <a:schemeClr val="dk1"/>
                </a:solidFill>
                <a:latin typeface="Poppins SemiBold"/>
                <a:ea typeface="Poppins SemiBold"/>
                <a:cs typeface="Poppins SemiBold"/>
                <a:sym typeface="Poppins SemiBold"/>
              </a:rPr>
              <a:t>Kafka Clients (APIs)</a:t>
            </a:r>
            <a:endParaRPr sz="1500">
              <a:solidFill>
                <a:schemeClr val="dk1"/>
              </a:solidFill>
              <a:latin typeface="Poppins SemiBold"/>
              <a:ea typeface="Poppins SemiBold"/>
              <a:cs typeface="Poppins SemiBold"/>
              <a:sym typeface="Poppins SemiBold"/>
            </a:endParaRPr>
          </a:p>
        </p:txBody>
      </p:sp>
      <p:sp>
        <p:nvSpPr>
          <p:cNvPr descr="header_3" id="917" name="Google Shape;917;p146"/>
          <p:cNvSpPr txBox="1"/>
          <p:nvPr>
            <p:ph idx="7" type="subTitle"/>
          </p:nvPr>
        </p:nvSpPr>
        <p:spPr>
          <a:xfrm>
            <a:off x="1072800" y="5291833"/>
            <a:ext cx="1454400" cy="11136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1300"/>
              </a:spcAft>
              <a:buNone/>
            </a:pPr>
            <a:r>
              <a:rPr lang="en" sz="1500">
                <a:solidFill>
                  <a:schemeClr val="dk1"/>
                </a:solidFill>
                <a:latin typeface="Poppins SemiBold"/>
                <a:ea typeface="Poppins SemiBold"/>
                <a:cs typeface="Poppins SemiBold"/>
                <a:sym typeface="Poppins SemiBold"/>
              </a:rPr>
              <a:t>Schema Registry</a:t>
            </a:r>
            <a:endParaRPr sz="1500">
              <a:solidFill>
                <a:schemeClr val="dk1"/>
              </a:solidFill>
              <a:latin typeface="Poppins SemiBold"/>
              <a:ea typeface="Poppins SemiBold"/>
              <a:cs typeface="Poppins SemiBold"/>
              <a:sym typeface="Poppins SemiBold"/>
            </a:endParaRPr>
          </a:p>
        </p:txBody>
      </p:sp>
      <p:pic>
        <p:nvPicPr>
          <p:cNvPr id="918" name="Google Shape;918;p146"/>
          <p:cNvPicPr preferRelativeResize="0"/>
          <p:nvPr/>
        </p:nvPicPr>
        <p:blipFill rotWithShape="1">
          <a:blip r:embed="rId7">
            <a:alphaModFix/>
          </a:blip>
          <a:srcRect b="0" l="10063" r="10063" t="0"/>
          <a:stretch/>
        </p:blipFill>
        <p:spPr>
          <a:xfrm>
            <a:off x="8280667" y="762000"/>
            <a:ext cx="3441999" cy="5746068"/>
          </a:xfrm>
          <a:prstGeom prst="rect">
            <a:avLst/>
          </a:prstGeom>
          <a:noFill/>
          <a:ln>
            <a:noFill/>
          </a:ln>
        </p:spPr>
      </p:pic>
      <p:sp>
        <p:nvSpPr>
          <p:cNvPr descr="detail_2" id="919" name="Google Shape;919;p146"/>
          <p:cNvSpPr txBox="1"/>
          <p:nvPr>
            <p:ph idx="6" type="body"/>
          </p:nvPr>
        </p:nvSpPr>
        <p:spPr>
          <a:xfrm>
            <a:off x="2527000" y="4099992"/>
            <a:ext cx="5493600" cy="11136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1300"/>
              </a:spcAft>
              <a:buNone/>
            </a:pPr>
            <a:r>
              <a:rPr lang="en" sz="1500">
                <a:latin typeface="Inter"/>
                <a:ea typeface="Inter"/>
                <a:cs typeface="Inter"/>
                <a:sym typeface="Inter"/>
              </a:rPr>
              <a:t>Official client libraries in Java, Python, Go, Node.js, and more, allowing seamless communication with Kafka clusters across different programming languages.</a:t>
            </a:r>
            <a:endParaRPr sz="1500">
              <a:latin typeface="Inter"/>
              <a:ea typeface="Inter"/>
              <a:cs typeface="Inter"/>
              <a:sym typeface="Inter"/>
            </a:endParaRPr>
          </a:p>
        </p:txBody>
      </p:sp>
      <p:sp>
        <p:nvSpPr>
          <p:cNvPr descr="detail_1" id="920" name="Google Shape;920;p146"/>
          <p:cNvSpPr txBox="1"/>
          <p:nvPr>
            <p:ph idx="2" type="body"/>
          </p:nvPr>
        </p:nvSpPr>
        <p:spPr>
          <a:xfrm>
            <a:off x="2527000" y="2908158"/>
            <a:ext cx="5493600" cy="11136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1300"/>
              </a:spcAft>
              <a:buNone/>
            </a:pPr>
            <a:r>
              <a:rPr lang="en" sz="1500">
                <a:latin typeface="Inter"/>
                <a:ea typeface="Inter"/>
                <a:cs typeface="Inter"/>
                <a:sym typeface="Inter"/>
              </a:rPr>
              <a:t>A client library for real-time stream processing that enables filtering, transforming, and aggregating data streams directly within applications with low latency.</a:t>
            </a:r>
            <a:endParaRPr sz="1500">
              <a:latin typeface="Inter"/>
              <a:ea typeface="Inter"/>
              <a:cs typeface="Inter"/>
              <a:sym typeface="Inter"/>
            </a:endParaRPr>
          </a:p>
        </p:txBody>
      </p:sp>
      <p:sp>
        <p:nvSpPr>
          <p:cNvPr descr="detail_0" id="921" name="Google Shape;921;p146"/>
          <p:cNvSpPr txBox="1"/>
          <p:nvPr>
            <p:ph idx="1" type="body"/>
          </p:nvPr>
        </p:nvSpPr>
        <p:spPr>
          <a:xfrm>
            <a:off x="2527000" y="1716325"/>
            <a:ext cx="5493600" cy="11136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1300"/>
              </a:spcAft>
              <a:buSzPts val="1400"/>
              <a:buNone/>
            </a:pPr>
            <a:r>
              <a:rPr lang="en" sz="1500">
                <a:latin typeface="Inter"/>
                <a:ea typeface="Inter"/>
                <a:cs typeface="Inter"/>
                <a:sym typeface="Inter"/>
              </a:rPr>
              <a:t>A framework for building scalable data pipelines that integrate Kafka with external systems using source and sink connectors, simplifying data ingestion and delivery.</a:t>
            </a:r>
            <a:endParaRPr sz="1500">
              <a:latin typeface="Inter"/>
              <a:ea typeface="Inter"/>
              <a:cs typeface="Inter"/>
              <a:sym typeface="Inter"/>
            </a:endParaRPr>
          </a:p>
        </p:txBody>
      </p:sp>
      <p:sp>
        <p:nvSpPr>
          <p:cNvPr descr="detail_3" id="922" name="Google Shape;922;p146"/>
          <p:cNvSpPr txBox="1"/>
          <p:nvPr>
            <p:ph idx="6" type="body"/>
          </p:nvPr>
        </p:nvSpPr>
        <p:spPr>
          <a:xfrm>
            <a:off x="2527000" y="5291825"/>
            <a:ext cx="5493600" cy="11136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1300"/>
              </a:spcAft>
              <a:buNone/>
            </a:pPr>
            <a:r>
              <a:rPr lang="en" sz="1500">
                <a:latin typeface="Inter"/>
                <a:ea typeface="Inter"/>
                <a:cs typeface="Inter"/>
                <a:sym typeface="Inter"/>
              </a:rPr>
              <a:t>Manages and enforces data schemas for Kafka messages, supporting schema evolution and compatibility to ensure consistent and reliable data formats.</a:t>
            </a:r>
            <a:endParaRPr sz="1500">
              <a:latin typeface="Inter"/>
              <a:ea typeface="Inter"/>
              <a:cs typeface="Inter"/>
              <a:sym typeface="Inter"/>
            </a:endParaRPr>
          </a:p>
        </p:txBody>
      </p:sp>
      <p:sp>
        <p:nvSpPr>
          <p:cNvPr descr="title" id="923" name="Google Shape;923;p146"/>
          <p:cNvSpPr txBox="1"/>
          <p:nvPr/>
        </p:nvSpPr>
        <p:spPr>
          <a:xfrm>
            <a:off x="549267" y="768100"/>
            <a:ext cx="7222800" cy="670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2600">
                <a:solidFill>
                  <a:schemeClr val="dk1"/>
                </a:solidFill>
                <a:latin typeface="Poppins"/>
                <a:ea typeface="Poppins"/>
                <a:cs typeface="Poppins"/>
                <a:sym typeface="Poppins"/>
              </a:rPr>
              <a:t>Kafka Tools &amp; Integrations</a:t>
            </a:r>
            <a:endParaRPr b="1" sz="2600">
              <a:solidFill>
                <a:schemeClr val="dk1"/>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descr="title" id="928" name="Google Shape;928;p147"/>
          <p:cNvSpPr txBox="1"/>
          <p:nvPr/>
        </p:nvSpPr>
        <p:spPr>
          <a:xfrm>
            <a:off x="549267" y="768096"/>
            <a:ext cx="11093700" cy="6705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2600">
                <a:solidFill>
                  <a:schemeClr val="dk1"/>
                </a:solidFill>
                <a:latin typeface="Poppins"/>
                <a:ea typeface="Poppins"/>
                <a:cs typeface="Poppins"/>
                <a:sym typeface="Poppins"/>
              </a:rPr>
              <a:t>Kafka Connect Framework</a:t>
            </a:r>
            <a:endParaRPr b="1" sz="2600">
              <a:solidFill>
                <a:schemeClr val="dk1"/>
              </a:solidFill>
              <a:latin typeface="Poppins"/>
              <a:ea typeface="Poppins"/>
              <a:cs typeface="Poppins"/>
              <a:sym typeface="Poppins"/>
            </a:endParaRPr>
          </a:p>
        </p:txBody>
      </p:sp>
      <p:sp>
        <p:nvSpPr>
          <p:cNvPr descr="detail_0" id="929" name="Google Shape;929;p147"/>
          <p:cNvSpPr txBox="1"/>
          <p:nvPr>
            <p:ph idx="1" type="body"/>
          </p:nvPr>
        </p:nvSpPr>
        <p:spPr>
          <a:xfrm>
            <a:off x="549267" y="2741900"/>
            <a:ext cx="5034900" cy="3236700"/>
          </a:xfrm>
          <a:prstGeom prst="rect">
            <a:avLst/>
          </a:prstGeom>
        </p:spPr>
        <p:txBody>
          <a:bodyPr anchorCtr="0" anchor="t" bIns="121900" lIns="121900" spcFirstLastPara="1" rIns="121900" wrap="square" tIns="121900">
            <a:noAutofit/>
          </a:bodyPr>
          <a:lstStyle/>
          <a:p>
            <a:pPr indent="-323850" lvl="0" marL="381000" rtl="0" algn="l">
              <a:lnSpc>
                <a:spcPct val="115000"/>
              </a:lnSpc>
              <a:spcBef>
                <a:spcPts val="0"/>
              </a:spcBef>
              <a:spcAft>
                <a:spcPts val="0"/>
              </a:spcAft>
              <a:buSzPts val="1500"/>
              <a:buFont typeface="Inter"/>
              <a:buChar char="•"/>
            </a:pPr>
            <a:r>
              <a:rPr lang="en" sz="1500">
                <a:latin typeface="Inter"/>
                <a:ea typeface="Inter"/>
                <a:cs typeface="Inter"/>
                <a:sym typeface="Inter"/>
              </a:rPr>
              <a:t>Facilitates reliable data integration between Kafka and external systems</a:t>
            </a:r>
            <a:endParaRPr sz="1500">
              <a:latin typeface="Inter"/>
              <a:ea typeface="Inter"/>
              <a:cs typeface="Inter"/>
              <a:sym typeface="Inter"/>
            </a:endParaRPr>
          </a:p>
          <a:p>
            <a:pPr indent="-323850" lvl="0" marL="381000" rtl="0" algn="l">
              <a:lnSpc>
                <a:spcPct val="115000"/>
              </a:lnSpc>
              <a:spcBef>
                <a:spcPts val="1100"/>
              </a:spcBef>
              <a:spcAft>
                <a:spcPts val="0"/>
              </a:spcAft>
              <a:buSzPts val="1500"/>
              <a:buFont typeface="Inter"/>
              <a:buChar char="•"/>
            </a:pPr>
            <a:r>
              <a:rPr lang="en" sz="1500">
                <a:latin typeface="Inter"/>
                <a:ea typeface="Inter"/>
                <a:cs typeface="Inter"/>
                <a:sym typeface="Inter"/>
              </a:rPr>
              <a:t>Supports scalable and fault-tolerant data pipelines</a:t>
            </a:r>
            <a:endParaRPr sz="1500">
              <a:latin typeface="Inter"/>
              <a:ea typeface="Inter"/>
              <a:cs typeface="Inter"/>
              <a:sym typeface="Inter"/>
            </a:endParaRPr>
          </a:p>
          <a:p>
            <a:pPr indent="-323850" lvl="0" marL="381000" rtl="0" algn="l">
              <a:lnSpc>
                <a:spcPct val="115000"/>
              </a:lnSpc>
              <a:spcBef>
                <a:spcPts val="1100"/>
              </a:spcBef>
              <a:spcAft>
                <a:spcPts val="0"/>
              </a:spcAft>
              <a:buSzPts val="1500"/>
              <a:buFont typeface="Inter"/>
              <a:buChar char="•"/>
            </a:pPr>
            <a:r>
              <a:rPr lang="en" sz="1500">
                <a:latin typeface="Inter"/>
                <a:ea typeface="Inter"/>
                <a:cs typeface="Inter"/>
                <a:sym typeface="Inter"/>
              </a:rPr>
              <a:t>Handles data ingestion and delivery without custom code</a:t>
            </a:r>
            <a:endParaRPr sz="1500">
              <a:latin typeface="Inter"/>
              <a:ea typeface="Inter"/>
              <a:cs typeface="Inter"/>
              <a:sym typeface="Inter"/>
            </a:endParaRPr>
          </a:p>
          <a:p>
            <a:pPr indent="-323850" lvl="0" marL="381000" rtl="0" algn="l">
              <a:lnSpc>
                <a:spcPct val="115000"/>
              </a:lnSpc>
              <a:spcBef>
                <a:spcPts val="1100"/>
              </a:spcBef>
              <a:spcAft>
                <a:spcPts val="1100"/>
              </a:spcAft>
              <a:buSzPts val="1500"/>
              <a:buFont typeface="Inter"/>
              <a:buChar char="•"/>
            </a:pPr>
            <a:r>
              <a:rPr lang="en" sz="1500">
                <a:latin typeface="Inter"/>
                <a:ea typeface="Inter"/>
                <a:cs typeface="Inter"/>
                <a:sym typeface="Inter"/>
              </a:rPr>
              <a:t>Manages offset tracking and error handling automatically</a:t>
            </a:r>
            <a:endParaRPr sz="1500">
              <a:latin typeface="Inter"/>
              <a:ea typeface="Inter"/>
              <a:cs typeface="Inter"/>
              <a:sym typeface="Inter"/>
            </a:endParaRPr>
          </a:p>
        </p:txBody>
      </p:sp>
      <p:sp>
        <p:nvSpPr>
          <p:cNvPr descr="detail_1" id="930" name="Google Shape;930;p147"/>
          <p:cNvSpPr txBox="1"/>
          <p:nvPr>
            <p:ph idx="2" type="body"/>
          </p:nvPr>
        </p:nvSpPr>
        <p:spPr>
          <a:xfrm>
            <a:off x="6340200" y="2741900"/>
            <a:ext cx="5034900" cy="3236700"/>
          </a:xfrm>
          <a:prstGeom prst="rect">
            <a:avLst/>
          </a:prstGeom>
        </p:spPr>
        <p:txBody>
          <a:bodyPr anchorCtr="0" anchor="t" bIns="121900" lIns="121900" spcFirstLastPara="1" rIns="121900" wrap="square" tIns="121900">
            <a:noAutofit/>
          </a:bodyPr>
          <a:lstStyle/>
          <a:p>
            <a:pPr indent="-323850" lvl="0" marL="381000" rtl="0" algn="l">
              <a:lnSpc>
                <a:spcPct val="115000"/>
              </a:lnSpc>
              <a:spcBef>
                <a:spcPts val="0"/>
              </a:spcBef>
              <a:spcAft>
                <a:spcPts val="0"/>
              </a:spcAft>
              <a:buSzPts val="1500"/>
              <a:buFont typeface="Inter"/>
              <a:buChar char="•"/>
            </a:pPr>
            <a:r>
              <a:rPr lang="en" sz="1500">
                <a:latin typeface="Inter"/>
                <a:ea typeface="Inter"/>
                <a:cs typeface="Inter"/>
                <a:sym typeface="Inter"/>
              </a:rPr>
              <a:t>Source Connectors ingest data from external systems into Kafka topics</a:t>
            </a:r>
            <a:endParaRPr sz="1500">
              <a:latin typeface="Inter"/>
              <a:ea typeface="Inter"/>
              <a:cs typeface="Inter"/>
              <a:sym typeface="Inter"/>
            </a:endParaRPr>
          </a:p>
          <a:p>
            <a:pPr indent="-323850" lvl="0" marL="381000" rtl="0" algn="l">
              <a:lnSpc>
                <a:spcPct val="115000"/>
              </a:lnSpc>
              <a:spcBef>
                <a:spcPts val="1100"/>
              </a:spcBef>
              <a:spcAft>
                <a:spcPts val="0"/>
              </a:spcAft>
              <a:buSzPts val="1500"/>
              <a:buFont typeface="Inter"/>
              <a:buChar char="•"/>
            </a:pPr>
            <a:r>
              <a:rPr lang="en" sz="1500">
                <a:latin typeface="Inter"/>
                <a:ea typeface="Inter"/>
                <a:cs typeface="Inter"/>
                <a:sym typeface="Inter"/>
              </a:rPr>
              <a:t>Sink Connectors deliver Kafka topic data to target systems like databases or files</a:t>
            </a:r>
            <a:endParaRPr sz="1500">
              <a:latin typeface="Inter"/>
              <a:ea typeface="Inter"/>
              <a:cs typeface="Inter"/>
              <a:sym typeface="Inter"/>
            </a:endParaRPr>
          </a:p>
          <a:p>
            <a:pPr indent="-323850" lvl="0" marL="381000" rtl="0" algn="l">
              <a:lnSpc>
                <a:spcPct val="115000"/>
              </a:lnSpc>
              <a:spcBef>
                <a:spcPts val="1100"/>
              </a:spcBef>
              <a:spcAft>
                <a:spcPts val="0"/>
              </a:spcAft>
              <a:buSzPts val="1500"/>
              <a:buFont typeface="Inter"/>
              <a:buChar char="•"/>
            </a:pPr>
            <a:r>
              <a:rPr lang="en" sz="1500">
                <a:latin typeface="Inter"/>
                <a:ea typeface="Inter"/>
                <a:cs typeface="Inter"/>
                <a:sym typeface="Inter"/>
              </a:rPr>
              <a:t>Examples: JDBC connector for databases, Elasticsearch connector for search</a:t>
            </a:r>
            <a:endParaRPr sz="1500">
              <a:latin typeface="Inter"/>
              <a:ea typeface="Inter"/>
              <a:cs typeface="Inter"/>
              <a:sym typeface="Inter"/>
            </a:endParaRPr>
          </a:p>
          <a:p>
            <a:pPr indent="-323850" lvl="0" marL="381000" rtl="0" algn="l">
              <a:lnSpc>
                <a:spcPct val="115000"/>
              </a:lnSpc>
              <a:spcBef>
                <a:spcPts val="1100"/>
              </a:spcBef>
              <a:spcAft>
                <a:spcPts val="1100"/>
              </a:spcAft>
              <a:buSzPts val="1500"/>
              <a:buFont typeface="Inter"/>
              <a:buChar char="•"/>
            </a:pPr>
            <a:r>
              <a:rPr lang="en" sz="1500">
                <a:latin typeface="Inter"/>
                <a:ea typeface="Inter"/>
                <a:cs typeface="Inter"/>
                <a:sym typeface="Inter"/>
              </a:rPr>
              <a:t>Widely used in Europe by banks like ING for real-time data sync</a:t>
            </a:r>
            <a:endParaRPr sz="1500">
              <a:latin typeface="Inter"/>
              <a:ea typeface="Inter"/>
              <a:cs typeface="Inter"/>
              <a:sym typeface="Inter"/>
            </a:endParaRPr>
          </a:p>
        </p:txBody>
      </p:sp>
      <p:sp>
        <p:nvSpPr>
          <p:cNvPr descr="header_0" id="931" name="Google Shape;931;p147"/>
          <p:cNvSpPr txBox="1"/>
          <p:nvPr>
            <p:ph idx="3" type="subTitle"/>
          </p:nvPr>
        </p:nvSpPr>
        <p:spPr>
          <a:xfrm>
            <a:off x="549267" y="2099900"/>
            <a:ext cx="5034900" cy="642000"/>
          </a:xfrm>
          <a:prstGeom prst="rect">
            <a:avLst/>
          </a:prstGeom>
        </p:spPr>
        <p:txBody>
          <a:bodyPr anchorCtr="0" anchor="b" bIns="121900" lIns="121900" spcFirstLastPara="1" rIns="121900" wrap="square" tIns="121900">
            <a:noAutofit/>
          </a:bodyPr>
          <a:lstStyle/>
          <a:p>
            <a:pPr indent="0" lvl="0" marL="0" rtl="0" algn="l">
              <a:spcBef>
                <a:spcPts val="0"/>
              </a:spcBef>
              <a:spcAft>
                <a:spcPts val="1600"/>
              </a:spcAft>
              <a:buNone/>
            </a:pPr>
            <a:r>
              <a:rPr b="1" lang="en" sz="1500">
                <a:latin typeface="Poppins"/>
                <a:ea typeface="Poppins"/>
                <a:cs typeface="Poppins"/>
                <a:sym typeface="Poppins"/>
              </a:rPr>
              <a:t>Role of Kafka Connect</a:t>
            </a:r>
            <a:endParaRPr b="1" sz="1500">
              <a:latin typeface="Poppins"/>
              <a:ea typeface="Poppins"/>
              <a:cs typeface="Poppins"/>
              <a:sym typeface="Poppins"/>
            </a:endParaRPr>
          </a:p>
        </p:txBody>
      </p:sp>
      <p:sp>
        <p:nvSpPr>
          <p:cNvPr descr="header_1" id="932" name="Google Shape;932;p147"/>
          <p:cNvSpPr txBox="1"/>
          <p:nvPr>
            <p:ph idx="4" type="subTitle"/>
          </p:nvPr>
        </p:nvSpPr>
        <p:spPr>
          <a:xfrm>
            <a:off x="6340200" y="2099900"/>
            <a:ext cx="5034900" cy="642000"/>
          </a:xfrm>
          <a:prstGeom prst="rect">
            <a:avLst/>
          </a:prstGeom>
        </p:spPr>
        <p:txBody>
          <a:bodyPr anchorCtr="0" anchor="b" bIns="121900" lIns="121900" spcFirstLastPara="1" rIns="121900" wrap="square" tIns="121900">
            <a:noAutofit/>
          </a:bodyPr>
          <a:lstStyle/>
          <a:p>
            <a:pPr indent="0" lvl="0" marL="0" rtl="0" algn="l">
              <a:lnSpc>
                <a:spcPct val="100000"/>
              </a:lnSpc>
              <a:spcBef>
                <a:spcPts val="0"/>
              </a:spcBef>
              <a:spcAft>
                <a:spcPts val="1600"/>
              </a:spcAft>
              <a:buNone/>
            </a:pPr>
            <a:r>
              <a:rPr b="1" lang="en" sz="1500">
                <a:latin typeface="Poppins"/>
                <a:ea typeface="Poppins"/>
                <a:cs typeface="Poppins"/>
                <a:sym typeface="Poppins"/>
              </a:rPr>
              <a:t>Source &amp; Sink Connectors</a:t>
            </a:r>
            <a:endParaRPr b="1" sz="1500">
              <a:latin typeface="Poppins"/>
              <a:ea typeface="Poppins"/>
              <a:cs typeface="Poppins"/>
              <a:sym typeface="Poppins"/>
            </a:endParaRPr>
          </a:p>
        </p:txBody>
      </p:sp>
      <p:pic>
        <p:nvPicPr>
          <p:cNvPr id="933" name="Google Shape;933;p147"/>
          <p:cNvPicPr preferRelativeResize="0"/>
          <p:nvPr/>
        </p:nvPicPr>
        <p:blipFill>
          <a:blip r:embed="rId3">
            <a:alphaModFix/>
          </a:blip>
          <a:stretch>
            <a:fillRect/>
          </a:stretch>
        </p:blipFill>
        <p:spPr>
          <a:xfrm>
            <a:off x="658350" y="1739437"/>
            <a:ext cx="304800" cy="304800"/>
          </a:xfrm>
          <a:prstGeom prst="rect">
            <a:avLst/>
          </a:prstGeom>
          <a:noFill/>
          <a:ln cap="flat" cmpd="sng" w="9525">
            <a:solidFill>
              <a:srgbClr val="8236FF">
                <a:alpha val="0"/>
              </a:srgbClr>
            </a:solidFill>
            <a:prstDash val="solid"/>
            <a:round/>
            <a:headEnd len="sm" w="sm" type="none"/>
            <a:tailEnd len="sm" w="sm" type="none"/>
          </a:ln>
        </p:spPr>
      </p:pic>
      <p:pic>
        <p:nvPicPr>
          <p:cNvPr id="934" name="Google Shape;934;p147"/>
          <p:cNvPicPr preferRelativeResize="0"/>
          <p:nvPr/>
        </p:nvPicPr>
        <p:blipFill>
          <a:blip r:embed="rId4">
            <a:alphaModFix/>
          </a:blip>
          <a:stretch>
            <a:fillRect/>
          </a:stretch>
        </p:blipFill>
        <p:spPr>
          <a:xfrm>
            <a:off x="6461017" y="1739437"/>
            <a:ext cx="304800" cy="304800"/>
          </a:xfrm>
          <a:prstGeom prst="rect">
            <a:avLst/>
          </a:prstGeom>
          <a:noFill/>
          <a:ln cap="flat" cmpd="sng" w="9525">
            <a:solidFill>
              <a:srgbClr val="8236FF">
                <a:alpha val="0"/>
              </a:srgbClr>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pic>
        <p:nvPicPr>
          <p:cNvPr id="939" name="Google Shape;939;p148"/>
          <p:cNvPicPr preferRelativeResize="0"/>
          <p:nvPr/>
        </p:nvPicPr>
        <p:blipFill rotWithShape="1">
          <a:blip r:embed="rId3">
            <a:alphaModFix/>
          </a:blip>
          <a:srcRect b="0" l="10063" r="10063" t="0"/>
          <a:stretch/>
        </p:blipFill>
        <p:spPr>
          <a:xfrm>
            <a:off x="610675" y="840200"/>
            <a:ext cx="3303850" cy="5515475"/>
          </a:xfrm>
          <a:prstGeom prst="rect">
            <a:avLst/>
          </a:prstGeom>
          <a:noFill/>
          <a:ln>
            <a:noFill/>
          </a:ln>
        </p:spPr>
      </p:pic>
      <p:sp>
        <p:nvSpPr>
          <p:cNvPr descr="title" id="940" name="Google Shape;940;p148"/>
          <p:cNvSpPr txBox="1"/>
          <p:nvPr/>
        </p:nvSpPr>
        <p:spPr>
          <a:xfrm>
            <a:off x="4514700" y="691900"/>
            <a:ext cx="7071600" cy="6705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2600">
                <a:solidFill>
                  <a:schemeClr val="dk1"/>
                </a:solidFill>
                <a:latin typeface="Poppins"/>
                <a:ea typeface="Poppins"/>
                <a:cs typeface="Poppins"/>
                <a:sym typeface="Poppins"/>
              </a:rPr>
              <a:t>Kafka Streams Library</a:t>
            </a:r>
            <a:endParaRPr b="1" sz="2600">
              <a:solidFill>
                <a:schemeClr val="dk1"/>
              </a:solidFill>
              <a:latin typeface="Poppins"/>
              <a:ea typeface="Poppins"/>
              <a:cs typeface="Poppins"/>
              <a:sym typeface="Poppins"/>
            </a:endParaRPr>
          </a:p>
        </p:txBody>
      </p:sp>
      <p:sp>
        <p:nvSpPr>
          <p:cNvPr descr="detail" id="941" name="Google Shape;941;p148"/>
          <p:cNvSpPr txBox="1"/>
          <p:nvPr/>
        </p:nvSpPr>
        <p:spPr>
          <a:xfrm>
            <a:off x="4362300" y="1601300"/>
            <a:ext cx="7071600" cy="2343600"/>
          </a:xfrm>
          <a:prstGeom prst="rect">
            <a:avLst/>
          </a:prstGeom>
          <a:noFill/>
          <a:ln>
            <a:noFill/>
          </a:ln>
        </p:spPr>
        <p:txBody>
          <a:bodyPr anchorCtr="0" anchor="ctr" bIns="121900" lIns="121900" spcFirstLastPara="1" rIns="121900" wrap="square" tIns="121900">
            <a:spAutoFit/>
          </a:bodyPr>
          <a:lstStyle/>
          <a:p>
            <a:pPr indent="-400050" lvl="0" marL="609600" marR="0" rtl="0" algn="l">
              <a:lnSpc>
                <a:spcPct val="125000"/>
              </a:lnSpc>
              <a:spcBef>
                <a:spcPts val="0"/>
              </a:spcBef>
              <a:spcAft>
                <a:spcPts val="0"/>
              </a:spcAft>
              <a:buClr>
                <a:schemeClr val="accent1"/>
              </a:buClr>
              <a:buSzPts val="1500"/>
              <a:buFont typeface="Inter"/>
              <a:buChar char="•"/>
            </a:pPr>
            <a:r>
              <a:rPr lang="en" sz="1500">
                <a:solidFill>
                  <a:schemeClr val="dk1"/>
                </a:solidFill>
                <a:latin typeface="Inter"/>
                <a:ea typeface="Inter"/>
                <a:cs typeface="Inter"/>
                <a:sym typeface="Inter"/>
              </a:rPr>
              <a:t>Processes data streams with minimal delay for real-time insights.</a:t>
            </a:r>
            <a:endParaRPr sz="1500">
              <a:solidFill>
                <a:schemeClr val="dk1"/>
              </a:solidFill>
              <a:latin typeface="Inter"/>
              <a:ea typeface="Inter"/>
              <a:cs typeface="Inter"/>
              <a:sym typeface="Inter"/>
            </a:endParaRPr>
          </a:p>
          <a:p>
            <a:pPr indent="-400050" lvl="0" marL="609600" marR="0" rtl="0" algn="l">
              <a:lnSpc>
                <a:spcPct val="125000"/>
              </a:lnSpc>
              <a:spcBef>
                <a:spcPts val="1100"/>
              </a:spcBef>
              <a:spcAft>
                <a:spcPts val="0"/>
              </a:spcAft>
              <a:buClr>
                <a:schemeClr val="accent1"/>
              </a:buClr>
              <a:buSzPts val="1500"/>
              <a:buFont typeface="Inter"/>
              <a:buChar char="•"/>
            </a:pPr>
            <a:r>
              <a:rPr lang="en" sz="1500">
                <a:solidFill>
                  <a:schemeClr val="dk1"/>
                </a:solidFill>
                <a:latin typeface="Inter"/>
                <a:ea typeface="Inter"/>
                <a:cs typeface="Inter"/>
                <a:sym typeface="Inter"/>
              </a:rPr>
              <a:t>Built-in fault tolerance ensures continuous processing despite failures.</a:t>
            </a:r>
            <a:endParaRPr sz="1500">
              <a:solidFill>
                <a:schemeClr val="dk1"/>
              </a:solidFill>
              <a:latin typeface="Inter"/>
              <a:ea typeface="Inter"/>
              <a:cs typeface="Inter"/>
              <a:sym typeface="Inter"/>
            </a:endParaRPr>
          </a:p>
          <a:p>
            <a:pPr indent="-400050" lvl="0" marL="609600" marR="0" rtl="0" algn="l">
              <a:lnSpc>
                <a:spcPct val="125000"/>
              </a:lnSpc>
              <a:spcBef>
                <a:spcPts val="1100"/>
              </a:spcBef>
              <a:spcAft>
                <a:spcPts val="0"/>
              </a:spcAft>
              <a:buClr>
                <a:schemeClr val="accent1"/>
              </a:buClr>
              <a:buSzPts val="1500"/>
              <a:buFont typeface="Inter"/>
              <a:buChar char="•"/>
            </a:pPr>
            <a:r>
              <a:rPr lang="en" sz="1500">
                <a:solidFill>
                  <a:schemeClr val="dk1"/>
                </a:solidFill>
                <a:latin typeface="Inter"/>
                <a:ea typeface="Inter"/>
                <a:cs typeface="Inter"/>
                <a:sym typeface="Inter"/>
              </a:rPr>
              <a:t>Scales horizontally by leveraging Kafka's consumer group model.</a:t>
            </a:r>
            <a:endParaRPr sz="1500">
              <a:solidFill>
                <a:schemeClr val="dk1"/>
              </a:solidFill>
              <a:latin typeface="Inter"/>
              <a:ea typeface="Inter"/>
              <a:cs typeface="Inter"/>
              <a:sym typeface="Inter"/>
            </a:endParaRPr>
          </a:p>
          <a:p>
            <a:pPr indent="-400050" lvl="0" marL="609600" marR="0" rtl="0" algn="l">
              <a:lnSpc>
                <a:spcPct val="125000"/>
              </a:lnSpc>
              <a:spcBef>
                <a:spcPts val="1100"/>
              </a:spcBef>
              <a:spcAft>
                <a:spcPts val="1100"/>
              </a:spcAft>
              <a:buClr>
                <a:schemeClr val="accent1"/>
              </a:buClr>
              <a:buSzPts val="1500"/>
              <a:buFont typeface="Inter"/>
              <a:buChar char="•"/>
            </a:pPr>
            <a:r>
              <a:rPr lang="en" sz="1500">
                <a:solidFill>
                  <a:schemeClr val="dk1"/>
                </a:solidFill>
                <a:latin typeface="Inter"/>
                <a:ea typeface="Inter"/>
                <a:cs typeface="Inter"/>
                <a:sym typeface="Inter"/>
              </a:rPr>
              <a:t>Guarantees exactly-once processing to avoid duplicate or lost records.</a:t>
            </a:r>
            <a:endParaRPr sz="1500">
              <a:solidFill>
                <a:schemeClr val="dk1"/>
              </a:solidFill>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descr="title" id="946" name="Google Shape;946;p149"/>
          <p:cNvSpPr txBox="1"/>
          <p:nvPr>
            <p:ph type="title"/>
          </p:nvPr>
        </p:nvSpPr>
        <p:spPr>
          <a:xfrm>
            <a:off x="549267" y="992800"/>
            <a:ext cx="4333200" cy="48723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SzPts val="1300"/>
              <a:buNone/>
            </a:pPr>
            <a:r>
              <a:rPr lang="en" sz="2600">
                <a:latin typeface="Poppins"/>
                <a:ea typeface="Poppins"/>
                <a:cs typeface="Poppins"/>
                <a:sym typeface="Poppins"/>
              </a:rPr>
              <a:t>Kafka Clients &amp; APIs</a:t>
            </a:r>
            <a:endParaRPr sz="2600">
              <a:latin typeface="Poppins"/>
              <a:ea typeface="Poppins"/>
              <a:cs typeface="Poppins"/>
              <a:sym typeface="Poppins"/>
            </a:endParaRPr>
          </a:p>
        </p:txBody>
      </p:sp>
      <p:sp>
        <p:nvSpPr>
          <p:cNvPr descr="detail" id="947" name="Google Shape;947;p149"/>
          <p:cNvSpPr txBox="1"/>
          <p:nvPr/>
        </p:nvSpPr>
        <p:spPr>
          <a:xfrm>
            <a:off x="5186900" y="992800"/>
            <a:ext cx="6456000" cy="4872300"/>
          </a:xfrm>
          <a:prstGeom prst="rect">
            <a:avLst/>
          </a:prstGeom>
          <a:noFill/>
          <a:ln>
            <a:noFill/>
          </a:ln>
        </p:spPr>
        <p:txBody>
          <a:bodyPr anchorCtr="0" anchor="ctr" bIns="121900" lIns="121900" spcFirstLastPara="1" rIns="121900" wrap="square" tIns="121900">
            <a:noAutofit/>
          </a:bodyPr>
          <a:lstStyle/>
          <a:p>
            <a:pPr indent="-400050" lvl="0" marL="609600" marR="0" rtl="0" algn="l">
              <a:lnSpc>
                <a:spcPct val="125000"/>
              </a:lnSpc>
              <a:spcBef>
                <a:spcPts val="0"/>
              </a:spcBef>
              <a:spcAft>
                <a:spcPts val="0"/>
              </a:spcAft>
              <a:buClr>
                <a:schemeClr val="accent1"/>
              </a:buClr>
              <a:buSzPts val="1500"/>
              <a:buFont typeface="Inter"/>
              <a:buChar char="•"/>
            </a:pPr>
            <a:r>
              <a:rPr b="1" lang="en" sz="1500">
                <a:solidFill>
                  <a:schemeClr val="dk1"/>
                </a:solidFill>
                <a:latin typeface="Inter"/>
                <a:ea typeface="Inter"/>
                <a:cs typeface="Inter"/>
                <a:sym typeface="Inter"/>
              </a:rPr>
              <a:t>Java Client:</a:t>
            </a:r>
            <a:r>
              <a:rPr lang="en" sz="1500">
                <a:solidFill>
                  <a:schemeClr val="dk1"/>
                </a:solidFill>
                <a:latin typeface="Inter"/>
                <a:ea typeface="Inter"/>
                <a:cs typeface="Inter"/>
                <a:sym typeface="Inter"/>
              </a:rPr>
              <a:t> Primary and most mature client, widely used in enterprise applications.</a:t>
            </a:r>
            <a:endParaRPr sz="1500">
              <a:solidFill>
                <a:schemeClr val="dk1"/>
              </a:solidFill>
              <a:latin typeface="Inter"/>
              <a:ea typeface="Inter"/>
              <a:cs typeface="Inter"/>
              <a:sym typeface="Inter"/>
            </a:endParaRPr>
          </a:p>
          <a:p>
            <a:pPr indent="-400050" lvl="0" marL="609600" marR="0" rtl="0" algn="l">
              <a:lnSpc>
                <a:spcPct val="125000"/>
              </a:lnSpc>
              <a:spcBef>
                <a:spcPts val="1100"/>
              </a:spcBef>
              <a:spcAft>
                <a:spcPts val="0"/>
              </a:spcAft>
              <a:buClr>
                <a:schemeClr val="accent1"/>
              </a:buClr>
              <a:buSzPts val="1500"/>
              <a:buFont typeface="Inter"/>
              <a:buChar char="•"/>
            </a:pPr>
            <a:r>
              <a:rPr b="1" lang="en" sz="1500">
                <a:solidFill>
                  <a:schemeClr val="dk1"/>
                </a:solidFill>
                <a:latin typeface="Inter"/>
                <a:ea typeface="Inter"/>
                <a:cs typeface="Inter"/>
                <a:sym typeface="Inter"/>
              </a:rPr>
              <a:t>Python Client:</a:t>
            </a:r>
            <a:r>
              <a:rPr lang="en" sz="1500">
                <a:solidFill>
                  <a:schemeClr val="dk1"/>
                </a:solidFill>
                <a:latin typeface="Inter"/>
                <a:ea typeface="Inter"/>
                <a:cs typeface="Inter"/>
                <a:sym typeface="Inter"/>
              </a:rPr>
              <a:t> Popular libraries include kafka-python and confluent-kafka-python for data engineering and streaming.</a:t>
            </a:r>
            <a:endParaRPr sz="1500">
              <a:solidFill>
                <a:schemeClr val="dk1"/>
              </a:solidFill>
              <a:latin typeface="Inter"/>
              <a:ea typeface="Inter"/>
              <a:cs typeface="Inter"/>
              <a:sym typeface="Inter"/>
            </a:endParaRPr>
          </a:p>
          <a:p>
            <a:pPr indent="-400050" lvl="0" marL="609600" marR="0" rtl="0" algn="l">
              <a:lnSpc>
                <a:spcPct val="125000"/>
              </a:lnSpc>
              <a:spcBef>
                <a:spcPts val="1100"/>
              </a:spcBef>
              <a:spcAft>
                <a:spcPts val="0"/>
              </a:spcAft>
              <a:buClr>
                <a:schemeClr val="accent1"/>
              </a:buClr>
              <a:buSzPts val="1500"/>
              <a:buFont typeface="Inter"/>
              <a:buChar char="•"/>
            </a:pPr>
            <a:r>
              <a:rPr b="1" lang="en" sz="1500">
                <a:solidFill>
                  <a:schemeClr val="dk1"/>
                </a:solidFill>
                <a:latin typeface="Inter"/>
                <a:ea typeface="Inter"/>
                <a:cs typeface="Inter"/>
                <a:sym typeface="Inter"/>
              </a:rPr>
              <a:t>Go Client:</a:t>
            </a:r>
            <a:r>
              <a:rPr lang="en" sz="1500">
                <a:solidFill>
                  <a:schemeClr val="dk1"/>
                </a:solidFill>
                <a:latin typeface="Inter"/>
                <a:ea typeface="Inter"/>
                <a:cs typeface="Inter"/>
                <a:sym typeface="Inter"/>
              </a:rPr>
              <a:t> Libraries like confluent-kafka-go enable efficient Kafka integration for Go applications.</a:t>
            </a:r>
            <a:endParaRPr sz="1500">
              <a:solidFill>
                <a:schemeClr val="dk1"/>
              </a:solidFill>
              <a:latin typeface="Inter"/>
              <a:ea typeface="Inter"/>
              <a:cs typeface="Inter"/>
              <a:sym typeface="Inter"/>
            </a:endParaRPr>
          </a:p>
          <a:p>
            <a:pPr indent="-400050" lvl="0" marL="609600" marR="0" rtl="0" algn="l">
              <a:lnSpc>
                <a:spcPct val="125000"/>
              </a:lnSpc>
              <a:spcBef>
                <a:spcPts val="1100"/>
              </a:spcBef>
              <a:spcAft>
                <a:spcPts val="0"/>
              </a:spcAft>
              <a:buClr>
                <a:schemeClr val="accent1"/>
              </a:buClr>
              <a:buSzPts val="1500"/>
              <a:buFont typeface="Inter"/>
              <a:buChar char="•"/>
            </a:pPr>
            <a:r>
              <a:rPr b="1" lang="en" sz="1500">
                <a:solidFill>
                  <a:schemeClr val="dk1"/>
                </a:solidFill>
                <a:latin typeface="Inter"/>
                <a:ea typeface="Inter"/>
                <a:cs typeface="Inter"/>
                <a:sym typeface="Inter"/>
              </a:rPr>
              <a:t>Node.js Client: </a:t>
            </a:r>
            <a:r>
              <a:rPr lang="en" sz="1500">
                <a:solidFill>
                  <a:schemeClr val="dk1"/>
                </a:solidFill>
                <a:latin typeface="Inter"/>
                <a:ea typeface="Inter"/>
                <a:cs typeface="Inter"/>
                <a:sym typeface="Inter"/>
              </a:rPr>
              <a:t>kafkajs and other libraries support event-driven applications in JavaScript environments.</a:t>
            </a:r>
            <a:endParaRPr sz="1500">
              <a:solidFill>
                <a:schemeClr val="dk1"/>
              </a:solidFill>
              <a:latin typeface="Inter"/>
              <a:ea typeface="Inter"/>
              <a:cs typeface="Inter"/>
              <a:sym typeface="Inter"/>
            </a:endParaRPr>
          </a:p>
          <a:p>
            <a:pPr indent="-400050" lvl="0" marL="609600" marR="0" rtl="0" algn="l">
              <a:lnSpc>
                <a:spcPct val="125000"/>
              </a:lnSpc>
              <a:spcBef>
                <a:spcPts val="1100"/>
              </a:spcBef>
              <a:spcAft>
                <a:spcPts val="1100"/>
              </a:spcAft>
              <a:buClr>
                <a:schemeClr val="accent1"/>
              </a:buClr>
              <a:buSzPts val="1500"/>
              <a:buFont typeface="Inter"/>
              <a:buChar char="•"/>
            </a:pPr>
            <a:r>
              <a:rPr b="1" lang="en" sz="1500">
                <a:solidFill>
                  <a:schemeClr val="dk1"/>
                </a:solidFill>
                <a:latin typeface="Inter"/>
                <a:ea typeface="Inter"/>
                <a:cs typeface="Inter"/>
                <a:sym typeface="Inter"/>
              </a:rPr>
              <a:t>Community Clients: </a:t>
            </a:r>
            <a:r>
              <a:rPr lang="en" sz="1500">
                <a:solidFill>
                  <a:schemeClr val="dk1"/>
                </a:solidFill>
                <a:latin typeface="Inter"/>
                <a:ea typeface="Inter"/>
                <a:cs typeface="Inter"/>
                <a:sym typeface="Inter"/>
              </a:rPr>
              <a:t>Additional support for languages like C#, Rust, and more, expanding Kafka's accessibility.</a:t>
            </a:r>
            <a:endParaRPr sz="1500">
              <a:solidFill>
                <a:schemeClr val="dk1"/>
              </a:solidFill>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51" name="Shape 951"/>
        <p:cNvGrpSpPr/>
        <p:nvPr/>
      </p:nvGrpSpPr>
      <p:grpSpPr>
        <a:xfrm>
          <a:off x="0" y="0"/>
          <a:ext cx="0" cy="0"/>
          <a:chOff x="0" y="0"/>
          <a:chExt cx="0" cy="0"/>
        </a:xfrm>
      </p:grpSpPr>
      <p:sp>
        <p:nvSpPr>
          <p:cNvPr id="952" name="Google Shape;952;p150"/>
          <p:cNvSpPr/>
          <p:nvPr/>
        </p:nvSpPr>
        <p:spPr>
          <a:xfrm>
            <a:off x="6090333" y="0"/>
            <a:ext cx="61020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Hanken Grotesk"/>
              <a:ea typeface="Hanken Grotesk"/>
              <a:cs typeface="Hanken Grotesk"/>
              <a:sym typeface="Hanken Grotesk"/>
            </a:endParaRPr>
          </a:p>
        </p:txBody>
      </p:sp>
      <p:sp>
        <p:nvSpPr>
          <p:cNvPr descr="title" id="953" name="Google Shape;953;p150"/>
          <p:cNvSpPr txBox="1"/>
          <p:nvPr/>
        </p:nvSpPr>
        <p:spPr>
          <a:xfrm>
            <a:off x="549267" y="1221200"/>
            <a:ext cx="5235600" cy="44157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2600">
                <a:solidFill>
                  <a:schemeClr val="dk1"/>
                </a:solidFill>
                <a:latin typeface="Poppins"/>
                <a:ea typeface="Poppins"/>
                <a:cs typeface="Poppins"/>
                <a:sym typeface="Poppins"/>
              </a:rPr>
              <a:t>Schema Registry Importance</a:t>
            </a:r>
            <a:endParaRPr b="1" sz="2600">
              <a:solidFill>
                <a:schemeClr val="dk1"/>
              </a:solidFill>
              <a:latin typeface="Poppins"/>
              <a:ea typeface="Poppins"/>
              <a:cs typeface="Poppins"/>
              <a:sym typeface="Poppins"/>
            </a:endParaRPr>
          </a:p>
        </p:txBody>
      </p:sp>
      <p:sp>
        <p:nvSpPr>
          <p:cNvPr descr="detail" id="954" name="Google Shape;954;p150"/>
          <p:cNvSpPr txBox="1"/>
          <p:nvPr/>
        </p:nvSpPr>
        <p:spPr>
          <a:xfrm>
            <a:off x="6090333" y="463300"/>
            <a:ext cx="5552400" cy="5937600"/>
          </a:xfrm>
          <a:prstGeom prst="rect">
            <a:avLst/>
          </a:prstGeom>
          <a:noFill/>
          <a:ln>
            <a:noFill/>
          </a:ln>
        </p:spPr>
        <p:txBody>
          <a:bodyPr anchorCtr="0" anchor="ctr" bIns="121900" lIns="121900" spcFirstLastPara="1" rIns="121900" wrap="square" tIns="121900">
            <a:noAutofit/>
          </a:bodyPr>
          <a:lstStyle/>
          <a:p>
            <a:pPr indent="-400050" lvl="0" marL="609600" marR="0" rtl="0" algn="l">
              <a:lnSpc>
                <a:spcPct val="125000"/>
              </a:lnSpc>
              <a:spcBef>
                <a:spcPts val="0"/>
              </a:spcBef>
              <a:spcAft>
                <a:spcPts val="0"/>
              </a:spcAft>
              <a:buClr>
                <a:schemeClr val="accent2"/>
              </a:buClr>
              <a:buSzPts val="1500"/>
              <a:buFont typeface="Inter"/>
              <a:buChar char="•"/>
            </a:pPr>
            <a:r>
              <a:rPr lang="en" sz="1500">
                <a:solidFill>
                  <a:schemeClr val="dk1"/>
                </a:solidFill>
                <a:latin typeface="Inter"/>
                <a:ea typeface="Inter"/>
                <a:cs typeface="Inter"/>
                <a:sym typeface="Inter"/>
              </a:rPr>
              <a:t>Central repository for managing Kafka message schemas to ensure data consistency.</a:t>
            </a:r>
            <a:endParaRPr sz="1500">
              <a:solidFill>
                <a:schemeClr val="dk1"/>
              </a:solidFill>
              <a:latin typeface="Inter"/>
              <a:ea typeface="Inter"/>
              <a:cs typeface="Inter"/>
              <a:sym typeface="Inter"/>
            </a:endParaRPr>
          </a:p>
          <a:p>
            <a:pPr indent="-400050" lvl="0" marL="609600" marR="0" rtl="0" algn="l">
              <a:lnSpc>
                <a:spcPct val="125000"/>
              </a:lnSpc>
              <a:spcBef>
                <a:spcPts val="1100"/>
              </a:spcBef>
              <a:spcAft>
                <a:spcPts val="0"/>
              </a:spcAft>
              <a:buClr>
                <a:schemeClr val="accent2"/>
              </a:buClr>
              <a:buSzPts val="1500"/>
              <a:buFont typeface="Inter"/>
              <a:buChar char="•"/>
            </a:pPr>
            <a:r>
              <a:rPr lang="en" sz="1500">
                <a:solidFill>
                  <a:schemeClr val="dk1"/>
                </a:solidFill>
                <a:latin typeface="Inter"/>
                <a:ea typeface="Inter"/>
                <a:cs typeface="Inter"/>
                <a:sym typeface="Inter"/>
              </a:rPr>
              <a:t>Supports schema evolution, allowing safe changes without breaking existing consumers.</a:t>
            </a:r>
            <a:endParaRPr sz="1500">
              <a:solidFill>
                <a:schemeClr val="dk1"/>
              </a:solidFill>
              <a:latin typeface="Inter"/>
              <a:ea typeface="Inter"/>
              <a:cs typeface="Inter"/>
              <a:sym typeface="Inter"/>
            </a:endParaRPr>
          </a:p>
          <a:p>
            <a:pPr indent="-400050" lvl="0" marL="609600" marR="0" rtl="0" algn="l">
              <a:lnSpc>
                <a:spcPct val="125000"/>
              </a:lnSpc>
              <a:spcBef>
                <a:spcPts val="1100"/>
              </a:spcBef>
              <a:spcAft>
                <a:spcPts val="0"/>
              </a:spcAft>
              <a:buClr>
                <a:schemeClr val="accent2"/>
              </a:buClr>
              <a:buSzPts val="1500"/>
              <a:buFont typeface="Inter"/>
              <a:buChar char="•"/>
            </a:pPr>
            <a:r>
              <a:rPr lang="en" sz="1500">
                <a:solidFill>
                  <a:schemeClr val="dk1"/>
                </a:solidFill>
                <a:latin typeface="Inter"/>
                <a:ea typeface="Inter"/>
                <a:cs typeface="Inter"/>
                <a:sym typeface="Inter"/>
              </a:rPr>
              <a:t>Improves data governance by enforcing standardized data formats across systems.</a:t>
            </a:r>
            <a:endParaRPr sz="1500">
              <a:solidFill>
                <a:schemeClr val="dk1"/>
              </a:solidFill>
              <a:latin typeface="Inter"/>
              <a:ea typeface="Inter"/>
              <a:cs typeface="Inter"/>
              <a:sym typeface="Inter"/>
            </a:endParaRPr>
          </a:p>
          <a:p>
            <a:pPr indent="-400050" lvl="0" marL="609600" marR="0" rtl="0" algn="l">
              <a:lnSpc>
                <a:spcPct val="125000"/>
              </a:lnSpc>
              <a:spcBef>
                <a:spcPts val="1100"/>
              </a:spcBef>
              <a:spcAft>
                <a:spcPts val="0"/>
              </a:spcAft>
              <a:buClr>
                <a:schemeClr val="accent2"/>
              </a:buClr>
              <a:buSzPts val="1500"/>
              <a:buFont typeface="Inter"/>
              <a:buChar char="•"/>
            </a:pPr>
            <a:r>
              <a:rPr lang="en" sz="1500">
                <a:solidFill>
                  <a:schemeClr val="dk1"/>
                </a:solidFill>
                <a:latin typeface="Inter"/>
                <a:ea typeface="Inter"/>
                <a:cs typeface="Inter"/>
                <a:sym typeface="Inter"/>
              </a:rPr>
              <a:t>Integrates with serialization formats like Avro, Protobuf, and JSON Schema for automated encoding and decoding.</a:t>
            </a:r>
            <a:endParaRPr sz="1500">
              <a:solidFill>
                <a:schemeClr val="dk1"/>
              </a:solidFill>
              <a:latin typeface="Inter"/>
              <a:ea typeface="Inter"/>
              <a:cs typeface="Inter"/>
              <a:sym typeface="Inter"/>
            </a:endParaRPr>
          </a:p>
          <a:p>
            <a:pPr indent="-400050" lvl="0" marL="609600" marR="0" rtl="0" algn="l">
              <a:lnSpc>
                <a:spcPct val="125000"/>
              </a:lnSpc>
              <a:spcBef>
                <a:spcPts val="1100"/>
              </a:spcBef>
              <a:spcAft>
                <a:spcPts val="1100"/>
              </a:spcAft>
              <a:buClr>
                <a:schemeClr val="accent2"/>
              </a:buClr>
              <a:buSzPts val="1500"/>
              <a:buFont typeface="Inter"/>
              <a:buChar char="•"/>
            </a:pPr>
            <a:r>
              <a:rPr lang="en" sz="1500">
                <a:solidFill>
                  <a:schemeClr val="dk1"/>
                </a:solidFill>
                <a:latin typeface="Inter"/>
                <a:ea typeface="Inter"/>
                <a:cs typeface="Inter"/>
                <a:sym typeface="Inter"/>
              </a:rPr>
              <a:t>Widely used in production, especially in regulated industries and complex data ecosystems.</a:t>
            </a:r>
            <a:endParaRPr sz="1500">
              <a:solidFill>
                <a:schemeClr val="dk1"/>
              </a:solidFill>
              <a:latin typeface="Inter"/>
              <a:ea typeface="Inter"/>
              <a:cs typeface="Inter"/>
              <a:sym typeface="Inter"/>
            </a:endParaRPr>
          </a:p>
        </p:txBody>
      </p:sp>
      <p:pic>
        <p:nvPicPr>
          <p:cNvPr descr="Bild" id="955" name="Google Shape;955;p150"/>
          <p:cNvPicPr preferRelativeResize="0"/>
          <p:nvPr/>
        </p:nvPicPr>
        <p:blipFill rotWithShape="1">
          <a:blip r:embed="rId3">
            <a:alphaModFix/>
          </a:blip>
          <a:srcRect b="0" l="0" r="0" t="0"/>
          <a:stretch/>
        </p:blipFill>
        <p:spPr>
          <a:xfrm>
            <a:off x="10760775" y="246888"/>
            <a:ext cx="786383" cy="15048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51"/>
          <p:cNvSpPr txBox="1"/>
          <p:nvPr>
            <p:ph type="title"/>
          </p:nvPr>
        </p:nvSpPr>
        <p:spPr>
          <a:xfrm>
            <a:off x="353700" y="2493475"/>
            <a:ext cx="9828900" cy="37155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sz="7000"/>
              <a:t>Section 4: </a:t>
            </a:r>
            <a:endParaRPr sz="7000"/>
          </a:p>
          <a:p>
            <a:pPr indent="0" lvl="0" marL="0" rtl="0" algn="l">
              <a:spcBef>
                <a:spcPts val="0"/>
              </a:spcBef>
              <a:spcAft>
                <a:spcPts val="0"/>
              </a:spcAft>
              <a:buNone/>
            </a:pPr>
            <a:r>
              <a:rPr lang="en" sz="7000"/>
              <a:t>Working with Kafka</a:t>
            </a:r>
            <a:endParaRPr sz="7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descr="title" id="965" name="Google Shape;965;p152"/>
          <p:cNvSpPr txBox="1"/>
          <p:nvPr/>
        </p:nvSpPr>
        <p:spPr>
          <a:xfrm>
            <a:off x="549267" y="768096"/>
            <a:ext cx="11093700" cy="6705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2600">
                <a:solidFill>
                  <a:schemeClr val="dk1"/>
                </a:solidFill>
                <a:latin typeface="Poppins"/>
                <a:ea typeface="Poppins"/>
                <a:cs typeface="Poppins"/>
                <a:sym typeface="Poppins"/>
              </a:rPr>
              <a:t>Kafka Setup Workflow</a:t>
            </a:r>
            <a:endParaRPr b="1" sz="2600">
              <a:solidFill>
                <a:schemeClr val="dk1"/>
              </a:solidFill>
              <a:latin typeface="Poppins"/>
              <a:ea typeface="Poppins"/>
              <a:cs typeface="Poppins"/>
              <a:sym typeface="Poppins"/>
            </a:endParaRPr>
          </a:p>
        </p:txBody>
      </p:sp>
      <p:sp>
        <p:nvSpPr>
          <p:cNvPr descr="header_0" id="966" name="Google Shape;966;p152"/>
          <p:cNvSpPr txBox="1"/>
          <p:nvPr>
            <p:ph idx="4294967295" type="subTitle"/>
          </p:nvPr>
        </p:nvSpPr>
        <p:spPr>
          <a:xfrm>
            <a:off x="549267" y="1969667"/>
            <a:ext cx="2671500" cy="815100"/>
          </a:xfrm>
          <a:prstGeom prst="rect">
            <a:avLst/>
          </a:prstGeom>
        </p:spPr>
        <p:txBody>
          <a:bodyPr anchorCtr="0" anchor="b" bIns="121900" lIns="121900" spcFirstLastPara="1" rIns="121900" wrap="square" tIns="121900">
            <a:noAutofit/>
          </a:bodyPr>
          <a:lstStyle/>
          <a:p>
            <a:pPr indent="0" lvl="0" marL="0" rtl="0" algn="l">
              <a:lnSpc>
                <a:spcPct val="100000"/>
              </a:lnSpc>
              <a:spcBef>
                <a:spcPts val="0"/>
              </a:spcBef>
              <a:spcAft>
                <a:spcPts val="1600"/>
              </a:spcAft>
              <a:buNone/>
            </a:pPr>
            <a:r>
              <a:rPr b="1" lang="en" sz="1500">
                <a:latin typeface="Poppins"/>
                <a:ea typeface="Poppins"/>
                <a:cs typeface="Poppins"/>
                <a:sym typeface="Poppins"/>
              </a:rPr>
              <a:t>Install Prerequisites</a:t>
            </a:r>
            <a:endParaRPr b="1" sz="1500">
              <a:solidFill>
                <a:schemeClr val="dk1"/>
              </a:solidFill>
              <a:latin typeface="Poppins"/>
              <a:ea typeface="Poppins"/>
              <a:cs typeface="Poppins"/>
              <a:sym typeface="Poppins"/>
            </a:endParaRPr>
          </a:p>
        </p:txBody>
      </p:sp>
      <p:sp>
        <p:nvSpPr>
          <p:cNvPr descr="header_1" id="967" name="Google Shape;967;p152"/>
          <p:cNvSpPr txBox="1"/>
          <p:nvPr>
            <p:ph idx="3" type="body"/>
          </p:nvPr>
        </p:nvSpPr>
        <p:spPr>
          <a:xfrm>
            <a:off x="3365722" y="1969667"/>
            <a:ext cx="2671500" cy="815100"/>
          </a:xfrm>
          <a:prstGeom prst="rect">
            <a:avLst/>
          </a:prstGeom>
        </p:spPr>
        <p:txBody>
          <a:bodyPr anchorCtr="0" anchor="b" bIns="121900" lIns="121900" spcFirstLastPara="1" rIns="121900" wrap="square" tIns="121900">
            <a:noAutofit/>
          </a:bodyPr>
          <a:lstStyle/>
          <a:p>
            <a:pPr indent="0" lvl="0" marL="0" rtl="0" algn="l">
              <a:lnSpc>
                <a:spcPct val="100000"/>
              </a:lnSpc>
              <a:spcBef>
                <a:spcPts val="1200"/>
              </a:spcBef>
              <a:spcAft>
                <a:spcPts val="1600"/>
              </a:spcAft>
              <a:buClr>
                <a:schemeClr val="dk1"/>
              </a:buClr>
              <a:buSzPts val="1500"/>
              <a:buFont typeface="Arial"/>
              <a:buNone/>
            </a:pPr>
            <a:r>
              <a:rPr lang="en" sz="1500">
                <a:latin typeface="Poppins"/>
                <a:ea typeface="Poppins"/>
                <a:cs typeface="Poppins"/>
                <a:sym typeface="Poppins"/>
              </a:rPr>
              <a:t>Start ZooKeeper</a:t>
            </a:r>
            <a:endParaRPr sz="1500">
              <a:solidFill>
                <a:schemeClr val="dk1"/>
              </a:solidFill>
              <a:latin typeface="Poppins"/>
              <a:ea typeface="Poppins"/>
              <a:cs typeface="Poppins"/>
              <a:sym typeface="Poppins"/>
            </a:endParaRPr>
          </a:p>
        </p:txBody>
      </p:sp>
      <p:sp>
        <p:nvSpPr>
          <p:cNvPr descr="header_2" id="968" name="Google Shape;968;p152"/>
          <p:cNvSpPr txBox="1"/>
          <p:nvPr>
            <p:ph idx="4" type="body"/>
          </p:nvPr>
        </p:nvSpPr>
        <p:spPr>
          <a:xfrm>
            <a:off x="6182177" y="1969667"/>
            <a:ext cx="2644500" cy="815100"/>
          </a:xfrm>
          <a:prstGeom prst="rect">
            <a:avLst/>
          </a:prstGeom>
        </p:spPr>
        <p:txBody>
          <a:bodyPr anchorCtr="0" anchor="b" bIns="121900" lIns="121900" spcFirstLastPara="1" rIns="121900" wrap="square" tIns="121900">
            <a:noAutofit/>
          </a:bodyPr>
          <a:lstStyle/>
          <a:p>
            <a:pPr indent="0" lvl="0" marL="0" rtl="0" algn="l">
              <a:lnSpc>
                <a:spcPct val="100000"/>
              </a:lnSpc>
              <a:spcBef>
                <a:spcPts val="1200"/>
              </a:spcBef>
              <a:spcAft>
                <a:spcPts val="1600"/>
              </a:spcAft>
              <a:buNone/>
            </a:pPr>
            <a:r>
              <a:rPr lang="en" sz="1500">
                <a:latin typeface="Poppins"/>
                <a:ea typeface="Poppins"/>
                <a:cs typeface="Poppins"/>
                <a:sym typeface="Poppins"/>
              </a:rPr>
              <a:t>Start Kafka Broker</a:t>
            </a:r>
            <a:endParaRPr sz="1500">
              <a:solidFill>
                <a:schemeClr val="dk1"/>
              </a:solidFill>
              <a:latin typeface="Poppins"/>
              <a:ea typeface="Poppins"/>
              <a:cs typeface="Poppins"/>
              <a:sym typeface="Poppins"/>
            </a:endParaRPr>
          </a:p>
        </p:txBody>
      </p:sp>
      <p:sp>
        <p:nvSpPr>
          <p:cNvPr descr="header_3" id="969" name="Google Shape;969;p152"/>
          <p:cNvSpPr txBox="1"/>
          <p:nvPr>
            <p:ph idx="4294967295" type="subTitle"/>
          </p:nvPr>
        </p:nvSpPr>
        <p:spPr>
          <a:xfrm>
            <a:off x="8971133" y="1969667"/>
            <a:ext cx="2671500" cy="815100"/>
          </a:xfrm>
          <a:prstGeom prst="rect">
            <a:avLst/>
          </a:prstGeom>
        </p:spPr>
        <p:txBody>
          <a:bodyPr anchorCtr="0" anchor="b" bIns="121900" lIns="121900" spcFirstLastPara="1" rIns="121900" wrap="square" tIns="121900">
            <a:noAutofit/>
          </a:bodyPr>
          <a:lstStyle/>
          <a:p>
            <a:pPr indent="0" lvl="0" marL="0" marR="0" rtl="0" algn="l">
              <a:lnSpc>
                <a:spcPct val="100000"/>
              </a:lnSpc>
              <a:spcBef>
                <a:spcPts val="0"/>
              </a:spcBef>
              <a:spcAft>
                <a:spcPts val="1300"/>
              </a:spcAft>
              <a:buNone/>
            </a:pPr>
            <a:r>
              <a:rPr b="1" lang="en" sz="1500">
                <a:latin typeface="Poppins"/>
                <a:ea typeface="Poppins"/>
                <a:cs typeface="Poppins"/>
                <a:sym typeface="Poppins"/>
              </a:rPr>
              <a:t>Basic CLI Commands</a:t>
            </a:r>
            <a:endParaRPr b="1" sz="1500">
              <a:solidFill>
                <a:schemeClr val="dk1"/>
              </a:solidFill>
              <a:latin typeface="Poppins"/>
              <a:ea typeface="Poppins"/>
              <a:cs typeface="Poppins"/>
              <a:sym typeface="Poppins"/>
            </a:endParaRPr>
          </a:p>
        </p:txBody>
      </p:sp>
      <p:sp>
        <p:nvSpPr>
          <p:cNvPr descr="detail_0" id="970" name="Google Shape;970;p152"/>
          <p:cNvSpPr txBox="1"/>
          <p:nvPr>
            <p:ph idx="1" type="body"/>
          </p:nvPr>
        </p:nvSpPr>
        <p:spPr>
          <a:xfrm>
            <a:off x="549267" y="2782765"/>
            <a:ext cx="2671500" cy="1787700"/>
          </a:xfrm>
          <a:prstGeom prst="rect">
            <a:avLst/>
          </a:prstGeom>
          <a:noFill/>
          <a:ln>
            <a:noFill/>
          </a:ln>
        </p:spPr>
        <p:txBody>
          <a:bodyPr anchorCtr="0" anchor="t" bIns="121900" lIns="121900" spcFirstLastPara="1" rIns="121900" wrap="square" tIns="121900">
            <a:noAutofit/>
          </a:bodyPr>
          <a:lstStyle/>
          <a:p>
            <a:pPr indent="0" lvl="0" marL="12700" rtl="0" algn="l">
              <a:lnSpc>
                <a:spcPct val="125000"/>
              </a:lnSpc>
              <a:spcBef>
                <a:spcPts val="0"/>
              </a:spcBef>
              <a:spcAft>
                <a:spcPts val="1600"/>
              </a:spcAft>
              <a:buClr>
                <a:schemeClr val="dk1"/>
              </a:buClr>
              <a:buSzPts val="1500"/>
              <a:buNone/>
            </a:pPr>
            <a:r>
              <a:rPr lang="en" sz="1500">
                <a:latin typeface="Inter"/>
                <a:ea typeface="Inter"/>
                <a:cs typeface="Inter"/>
                <a:sym typeface="Inter"/>
              </a:rPr>
              <a:t>Ensure Java Development Kit (JDK 8 or higher) is installed since Kafka runs on the JVM. Verify installation using 'java -version'.</a:t>
            </a:r>
            <a:endParaRPr sz="1500">
              <a:solidFill>
                <a:schemeClr val="dk1"/>
              </a:solidFill>
              <a:latin typeface="Inter"/>
              <a:ea typeface="Inter"/>
              <a:cs typeface="Inter"/>
              <a:sym typeface="Inter"/>
            </a:endParaRPr>
          </a:p>
        </p:txBody>
      </p:sp>
      <p:sp>
        <p:nvSpPr>
          <p:cNvPr descr="detail_1" id="971" name="Google Shape;971;p152"/>
          <p:cNvSpPr txBox="1"/>
          <p:nvPr>
            <p:ph idx="2" type="body"/>
          </p:nvPr>
        </p:nvSpPr>
        <p:spPr>
          <a:xfrm>
            <a:off x="3356550" y="2782775"/>
            <a:ext cx="2807400" cy="1787700"/>
          </a:xfrm>
          <a:prstGeom prst="rect">
            <a:avLst/>
          </a:prstGeom>
          <a:noFill/>
          <a:ln>
            <a:noFill/>
          </a:ln>
        </p:spPr>
        <p:txBody>
          <a:bodyPr anchorCtr="0" anchor="t" bIns="121900" lIns="121900" spcFirstLastPara="1" rIns="121900" wrap="square" tIns="121900">
            <a:noAutofit/>
          </a:bodyPr>
          <a:lstStyle/>
          <a:p>
            <a:pPr indent="0" lvl="0" marL="12700" rtl="0" algn="l">
              <a:lnSpc>
                <a:spcPct val="125000"/>
              </a:lnSpc>
              <a:spcBef>
                <a:spcPts val="0"/>
              </a:spcBef>
              <a:spcAft>
                <a:spcPts val="1600"/>
              </a:spcAft>
              <a:buClr>
                <a:schemeClr val="dk1"/>
              </a:buClr>
              <a:buSzPts val="1500"/>
              <a:buNone/>
            </a:pPr>
            <a:r>
              <a:rPr lang="en" sz="1500">
                <a:latin typeface="Inter"/>
                <a:ea typeface="Inter"/>
                <a:cs typeface="Inter"/>
                <a:sym typeface="Inter"/>
              </a:rPr>
              <a:t>Launch ZooKeeper which coordinates Kafka brokers. Use the command to start ZooKeeper and keep it running for Kafka to function properly.</a:t>
            </a:r>
            <a:endParaRPr sz="1500">
              <a:solidFill>
                <a:schemeClr val="dk1"/>
              </a:solidFill>
              <a:latin typeface="Inter"/>
              <a:ea typeface="Inter"/>
              <a:cs typeface="Inter"/>
              <a:sym typeface="Inter"/>
            </a:endParaRPr>
          </a:p>
        </p:txBody>
      </p:sp>
      <p:sp>
        <p:nvSpPr>
          <p:cNvPr descr="detail_2" id="972" name="Google Shape;972;p152"/>
          <p:cNvSpPr txBox="1"/>
          <p:nvPr>
            <p:ph idx="5" type="body"/>
          </p:nvPr>
        </p:nvSpPr>
        <p:spPr>
          <a:xfrm>
            <a:off x="6163835" y="2782765"/>
            <a:ext cx="2671500" cy="1787700"/>
          </a:xfrm>
          <a:prstGeom prst="rect">
            <a:avLst/>
          </a:prstGeom>
          <a:noFill/>
          <a:ln>
            <a:noFill/>
          </a:ln>
        </p:spPr>
        <p:txBody>
          <a:bodyPr anchorCtr="0" anchor="t" bIns="121900" lIns="121900" spcFirstLastPara="1" rIns="121900" wrap="square" tIns="121900">
            <a:noAutofit/>
          </a:bodyPr>
          <a:lstStyle/>
          <a:p>
            <a:pPr indent="0" lvl="0" marL="12700" rtl="0" algn="l">
              <a:lnSpc>
                <a:spcPct val="125000"/>
              </a:lnSpc>
              <a:spcBef>
                <a:spcPts val="0"/>
              </a:spcBef>
              <a:spcAft>
                <a:spcPts val="1600"/>
              </a:spcAft>
              <a:buClr>
                <a:schemeClr val="dk1"/>
              </a:buClr>
              <a:buSzPts val="1500"/>
              <a:buNone/>
            </a:pPr>
            <a:r>
              <a:rPr lang="en" sz="1500">
                <a:latin typeface="Inter"/>
                <a:ea typeface="Inter"/>
                <a:cs typeface="Inter"/>
                <a:sym typeface="Inter"/>
              </a:rPr>
              <a:t>Launch the Kafka broker server on a new terminal. It manages message storage and client requests within the Kafka cluster.</a:t>
            </a:r>
            <a:endParaRPr sz="1500">
              <a:solidFill>
                <a:schemeClr val="dk1"/>
              </a:solidFill>
              <a:latin typeface="Inter"/>
              <a:ea typeface="Inter"/>
              <a:cs typeface="Inter"/>
              <a:sym typeface="Inter"/>
            </a:endParaRPr>
          </a:p>
        </p:txBody>
      </p:sp>
      <p:sp>
        <p:nvSpPr>
          <p:cNvPr descr="detail_3" id="973" name="Google Shape;973;p152"/>
          <p:cNvSpPr txBox="1"/>
          <p:nvPr>
            <p:ph idx="6" type="body"/>
          </p:nvPr>
        </p:nvSpPr>
        <p:spPr>
          <a:xfrm>
            <a:off x="8971120" y="2784756"/>
            <a:ext cx="2671500" cy="1787700"/>
          </a:xfrm>
          <a:prstGeom prst="rect">
            <a:avLst/>
          </a:prstGeom>
          <a:noFill/>
          <a:ln>
            <a:noFill/>
          </a:ln>
        </p:spPr>
        <p:txBody>
          <a:bodyPr anchorCtr="0" anchor="t" bIns="121900" lIns="121900" spcFirstLastPara="1" rIns="121900" wrap="square" tIns="121900">
            <a:noAutofit/>
          </a:bodyPr>
          <a:lstStyle/>
          <a:p>
            <a:pPr indent="0" lvl="0" marL="12700" rtl="0" algn="l">
              <a:lnSpc>
                <a:spcPct val="125000"/>
              </a:lnSpc>
              <a:spcBef>
                <a:spcPts val="0"/>
              </a:spcBef>
              <a:spcAft>
                <a:spcPts val="1600"/>
              </a:spcAft>
              <a:buClr>
                <a:schemeClr val="dk1"/>
              </a:buClr>
              <a:buSzPts val="1500"/>
              <a:buNone/>
            </a:pPr>
            <a:r>
              <a:rPr lang="en" sz="1500">
                <a:latin typeface="Inter"/>
                <a:ea typeface="Inter"/>
                <a:cs typeface="Inter"/>
                <a:sym typeface="Inter"/>
              </a:rPr>
              <a:t>Use Kafka command-line tools to create topics, produce messages, consume messages, and manage topics for testing and development.</a:t>
            </a:r>
            <a:endParaRPr sz="1500">
              <a:solidFill>
                <a:schemeClr val="dk1"/>
              </a:solidFill>
              <a:latin typeface="Inter"/>
              <a:ea typeface="Inter"/>
              <a:cs typeface="Inter"/>
              <a:sym typeface="Inter"/>
            </a:endParaRPr>
          </a:p>
        </p:txBody>
      </p:sp>
      <p:sp>
        <p:nvSpPr>
          <p:cNvPr descr="deliverable_0" id="974" name="Google Shape;974;p152"/>
          <p:cNvSpPr txBox="1"/>
          <p:nvPr/>
        </p:nvSpPr>
        <p:spPr>
          <a:xfrm>
            <a:off x="549267" y="4868733"/>
            <a:ext cx="2671500" cy="13761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201C20"/>
              </a:buClr>
              <a:buSzPts val="1500"/>
              <a:buFont typeface="Arial"/>
              <a:buNone/>
            </a:pPr>
            <a:r>
              <a:rPr lang="en" sz="1500">
                <a:solidFill>
                  <a:schemeClr val="dk2"/>
                </a:solidFill>
                <a:latin typeface="Inter"/>
                <a:ea typeface="Inter"/>
                <a:cs typeface="Inter"/>
                <a:sym typeface="Inter"/>
              </a:rPr>
              <a:t>Installed JDK 8+ </a:t>
            </a:r>
            <a:endParaRPr sz="1500">
              <a:solidFill>
                <a:schemeClr val="dk2"/>
              </a:solidFill>
              <a:latin typeface="Inter"/>
              <a:ea typeface="Inter"/>
              <a:cs typeface="Inter"/>
              <a:sym typeface="Inter"/>
            </a:endParaRPr>
          </a:p>
          <a:p>
            <a:pPr indent="0" lvl="0" marL="0" marR="0" rtl="0" algn="l">
              <a:lnSpc>
                <a:spcPct val="115000"/>
              </a:lnSpc>
              <a:spcBef>
                <a:spcPts val="0"/>
              </a:spcBef>
              <a:spcAft>
                <a:spcPts val="0"/>
              </a:spcAft>
              <a:buClr>
                <a:srgbClr val="201C20"/>
              </a:buClr>
              <a:buSzPts val="1500"/>
              <a:buFont typeface="Arial"/>
              <a:buNone/>
            </a:pPr>
            <a:r>
              <a:rPr lang="en" sz="1500">
                <a:solidFill>
                  <a:schemeClr val="dk2"/>
                </a:solidFill>
                <a:latin typeface="Inter"/>
                <a:ea typeface="Inter"/>
                <a:cs typeface="Inter"/>
                <a:sym typeface="Inter"/>
              </a:rPr>
              <a:t>Verified Java version</a:t>
            </a:r>
            <a:endParaRPr sz="1500">
              <a:solidFill>
                <a:schemeClr val="dk2"/>
              </a:solidFill>
              <a:latin typeface="Inter"/>
              <a:ea typeface="Inter"/>
              <a:cs typeface="Inter"/>
              <a:sym typeface="Inter"/>
            </a:endParaRPr>
          </a:p>
        </p:txBody>
      </p:sp>
      <p:sp>
        <p:nvSpPr>
          <p:cNvPr descr="deliverable_1" id="975" name="Google Shape;975;p152"/>
          <p:cNvSpPr txBox="1"/>
          <p:nvPr/>
        </p:nvSpPr>
        <p:spPr>
          <a:xfrm>
            <a:off x="3356545" y="4868733"/>
            <a:ext cx="2671500" cy="13761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201C20"/>
              </a:buClr>
              <a:buSzPts val="1500"/>
              <a:buFont typeface="Arial"/>
              <a:buNone/>
            </a:pPr>
            <a:r>
              <a:rPr lang="en" sz="1500">
                <a:solidFill>
                  <a:schemeClr val="dk2"/>
                </a:solidFill>
                <a:latin typeface="Inter"/>
                <a:ea typeface="Inter"/>
                <a:cs typeface="Inter"/>
                <a:sym typeface="Inter"/>
              </a:rPr>
              <a:t>ZooKeeper service running</a:t>
            </a:r>
            <a:endParaRPr sz="1500">
              <a:solidFill>
                <a:schemeClr val="dk2"/>
              </a:solidFill>
              <a:latin typeface="Inter"/>
              <a:ea typeface="Inter"/>
              <a:cs typeface="Inter"/>
              <a:sym typeface="Inter"/>
            </a:endParaRPr>
          </a:p>
          <a:p>
            <a:pPr indent="0" lvl="0" marL="0" marR="0" rtl="0" algn="l">
              <a:lnSpc>
                <a:spcPct val="115000"/>
              </a:lnSpc>
              <a:spcBef>
                <a:spcPts val="0"/>
              </a:spcBef>
              <a:spcAft>
                <a:spcPts val="0"/>
              </a:spcAft>
              <a:buClr>
                <a:srgbClr val="201C20"/>
              </a:buClr>
              <a:buSzPts val="1500"/>
              <a:buFont typeface="Arial"/>
              <a:buNone/>
            </a:pPr>
            <a:r>
              <a:rPr lang="en" sz="1500">
                <a:solidFill>
                  <a:schemeClr val="dk2"/>
                </a:solidFill>
                <a:latin typeface="Inter"/>
                <a:ea typeface="Inter"/>
                <a:cs typeface="Inter"/>
                <a:sym typeface="Inter"/>
              </a:rPr>
              <a:t>Logs visible in terminal</a:t>
            </a:r>
            <a:endParaRPr sz="1500">
              <a:solidFill>
                <a:schemeClr val="dk2"/>
              </a:solidFill>
              <a:latin typeface="Inter"/>
              <a:ea typeface="Inter"/>
              <a:cs typeface="Inter"/>
              <a:sym typeface="Inter"/>
            </a:endParaRPr>
          </a:p>
        </p:txBody>
      </p:sp>
      <p:sp>
        <p:nvSpPr>
          <p:cNvPr descr="deliverable_2" id="976" name="Google Shape;976;p152"/>
          <p:cNvSpPr txBox="1"/>
          <p:nvPr/>
        </p:nvSpPr>
        <p:spPr>
          <a:xfrm>
            <a:off x="6163823" y="4868733"/>
            <a:ext cx="2671500" cy="13761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201C20"/>
              </a:buClr>
              <a:buSzPts val="1500"/>
              <a:buFont typeface="Arial"/>
              <a:buNone/>
            </a:pPr>
            <a:r>
              <a:rPr lang="en" sz="1500">
                <a:solidFill>
                  <a:schemeClr val="dk2"/>
                </a:solidFill>
                <a:latin typeface="Inter"/>
                <a:ea typeface="Inter"/>
                <a:cs typeface="Inter"/>
                <a:sym typeface="Inter"/>
              </a:rPr>
              <a:t>Kafka broker active</a:t>
            </a:r>
            <a:endParaRPr sz="1500">
              <a:solidFill>
                <a:schemeClr val="dk2"/>
              </a:solidFill>
              <a:latin typeface="Inter"/>
              <a:ea typeface="Inter"/>
              <a:cs typeface="Inter"/>
              <a:sym typeface="Inter"/>
            </a:endParaRPr>
          </a:p>
          <a:p>
            <a:pPr indent="0" lvl="0" marL="0" marR="0" rtl="0" algn="l">
              <a:lnSpc>
                <a:spcPct val="115000"/>
              </a:lnSpc>
              <a:spcBef>
                <a:spcPts val="0"/>
              </a:spcBef>
              <a:spcAft>
                <a:spcPts val="0"/>
              </a:spcAft>
              <a:buClr>
                <a:srgbClr val="201C20"/>
              </a:buClr>
              <a:buSzPts val="1500"/>
              <a:buFont typeface="Arial"/>
              <a:buNone/>
            </a:pPr>
            <a:r>
              <a:rPr lang="en" sz="1500">
                <a:solidFill>
                  <a:schemeClr val="dk2"/>
                </a:solidFill>
                <a:latin typeface="Inter"/>
                <a:ea typeface="Inter"/>
                <a:cs typeface="Inter"/>
                <a:sym typeface="Inter"/>
              </a:rPr>
              <a:t>Ready to process messages</a:t>
            </a:r>
            <a:endParaRPr sz="1500">
              <a:solidFill>
                <a:schemeClr val="dk2"/>
              </a:solidFill>
              <a:latin typeface="Inter"/>
              <a:ea typeface="Inter"/>
              <a:cs typeface="Inter"/>
              <a:sym typeface="Inter"/>
            </a:endParaRPr>
          </a:p>
        </p:txBody>
      </p:sp>
      <p:sp>
        <p:nvSpPr>
          <p:cNvPr descr="deliverable_3" id="977" name="Google Shape;977;p152"/>
          <p:cNvSpPr txBox="1"/>
          <p:nvPr/>
        </p:nvSpPr>
        <p:spPr>
          <a:xfrm>
            <a:off x="8971101" y="4870449"/>
            <a:ext cx="2671500" cy="13761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201C20"/>
              </a:buClr>
              <a:buSzPts val="1500"/>
              <a:buFont typeface="Arial"/>
              <a:buNone/>
            </a:pPr>
            <a:r>
              <a:rPr lang="en" sz="1500">
                <a:solidFill>
                  <a:schemeClr val="dk2"/>
                </a:solidFill>
                <a:latin typeface="Inter"/>
                <a:ea typeface="Inter"/>
                <a:cs typeface="Inter"/>
                <a:sym typeface="Inter"/>
              </a:rPr>
              <a:t>Created Kafka topics</a:t>
            </a:r>
            <a:endParaRPr sz="1500">
              <a:solidFill>
                <a:schemeClr val="dk2"/>
              </a:solidFill>
              <a:latin typeface="Inter"/>
              <a:ea typeface="Inter"/>
              <a:cs typeface="Inter"/>
              <a:sym typeface="Inter"/>
            </a:endParaRPr>
          </a:p>
          <a:p>
            <a:pPr indent="0" lvl="0" marL="0" marR="0" rtl="0" algn="l">
              <a:lnSpc>
                <a:spcPct val="115000"/>
              </a:lnSpc>
              <a:spcBef>
                <a:spcPts val="0"/>
              </a:spcBef>
              <a:spcAft>
                <a:spcPts val="0"/>
              </a:spcAft>
              <a:buClr>
                <a:srgbClr val="201C20"/>
              </a:buClr>
              <a:buSzPts val="1500"/>
              <a:buFont typeface="Arial"/>
              <a:buNone/>
            </a:pPr>
            <a:r>
              <a:rPr lang="en" sz="1500">
                <a:solidFill>
                  <a:schemeClr val="dk2"/>
                </a:solidFill>
                <a:latin typeface="Inter"/>
                <a:ea typeface="Inter"/>
                <a:cs typeface="Inter"/>
                <a:sym typeface="Inter"/>
              </a:rPr>
              <a:t>Produced and consumed test messages</a:t>
            </a:r>
            <a:endParaRPr sz="1500">
              <a:solidFill>
                <a:schemeClr val="dk2"/>
              </a:solidFill>
              <a:latin typeface="Inter"/>
              <a:ea typeface="Inter"/>
              <a:cs typeface="Inter"/>
              <a:sym typeface="Inter"/>
            </a:endParaRPr>
          </a:p>
          <a:p>
            <a:pPr indent="0" lvl="0" marL="0" marR="0" rtl="0" algn="l">
              <a:lnSpc>
                <a:spcPct val="115000"/>
              </a:lnSpc>
              <a:spcBef>
                <a:spcPts val="0"/>
              </a:spcBef>
              <a:spcAft>
                <a:spcPts val="0"/>
              </a:spcAft>
              <a:buClr>
                <a:srgbClr val="201C20"/>
              </a:buClr>
              <a:buSzPts val="1500"/>
              <a:buFont typeface="Arial"/>
              <a:buNone/>
            </a:pPr>
            <a:r>
              <a:rPr lang="en" sz="1500">
                <a:solidFill>
                  <a:schemeClr val="dk2"/>
                </a:solidFill>
                <a:latin typeface="Inter"/>
                <a:ea typeface="Inter"/>
                <a:cs typeface="Inter"/>
                <a:sym typeface="Inter"/>
              </a:rPr>
              <a:t>Managed topics via CLI</a:t>
            </a:r>
            <a:endParaRPr sz="1500">
              <a:solidFill>
                <a:schemeClr val="dk2"/>
              </a:solidFill>
              <a:latin typeface="Inter"/>
              <a:ea typeface="Inter"/>
              <a:cs typeface="Inter"/>
              <a:sym typeface="Inter"/>
            </a:endParaRPr>
          </a:p>
        </p:txBody>
      </p:sp>
      <p:cxnSp>
        <p:nvCxnSpPr>
          <p:cNvPr id="978" name="Google Shape;978;p152"/>
          <p:cNvCxnSpPr/>
          <p:nvPr/>
        </p:nvCxnSpPr>
        <p:spPr>
          <a:xfrm>
            <a:off x="0" y="1827979"/>
            <a:ext cx="12192000" cy="0"/>
          </a:xfrm>
          <a:prstGeom prst="straightConnector1">
            <a:avLst/>
          </a:prstGeom>
          <a:noFill/>
          <a:ln cap="flat" cmpd="sng" w="28575">
            <a:solidFill>
              <a:schemeClr val="accent2"/>
            </a:solidFill>
            <a:prstDash val="solid"/>
            <a:miter lim="800000"/>
            <a:headEnd len="sm" w="sm" type="none"/>
            <a:tailEnd len="sm" w="sm" type="none"/>
          </a:ln>
        </p:spPr>
      </p:cxnSp>
      <p:sp>
        <p:nvSpPr>
          <p:cNvPr id="979" name="Google Shape;979;p152"/>
          <p:cNvSpPr/>
          <p:nvPr/>
        </p:nvSpPr>
        <p:spPr>
          <a:xfrm>
            <a:off x="659367" y="1705954"/>
            <a:ext cx="243900" cy="243900"/>
          </a:xfrm>
          <a:prstGeom prst="ellipse">
            <a:avLst/>
          </a:prstGeom>
          <a:solidFill>
            <a:schemeClr val="lt1"/>
          </a:solidFill>
          <a:ln cap="flat" cmpd="sng" w="285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900"/>
              <a:buFont typeface="Arial"/>
              <a:buNone/>
            </a:pPr>
            <a:r>
              <a:t/>
            </a:r>
            <a:endParaRPr b="0" i="0" sz="1900" u="none" cap="none" strike="noStrike">
              <a:solidFill>
                <a:srgbClr val="FFFFFF"/>
              </a:solidFill>
              <a:latin typeface="Arial"/>
              <a:ea typeface="Arial"/>
              <a:cs typeface="Arial"/>
              <a:sym typeface="Arial"/>
            </a:endParaRPr>
          </a:p>
        </p:txBody>
      </p:sp>
      <p:sp>
        <p:nvSpPr>
          <p:cNvPr id="980" name="Google Shape;980;p152"/>
          <p:cNvSpPr/>
          <p:nvPr/>
        </p:nvSpPr>
        <p:spPr>
          <a:xfrm>
            <a:off x="3466033" y="1705954"/>
            <a:ext cx="243900" cy="243900"/>
          </a:xfrm>
          <a:prstGeom prst="ellipse">
            <a:avLst/>
          </a:prstGeom>
          <a:solidFill>
            <a:schemeClr val="accent2"/>
          </a:solidFill>
          <a:ln cap="flat" cmpd="sng" w="285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900"/>
              <a:buFont typeface="Arial"/>
              <a:buNone/>
            </a:pPr>
            <a:r>
              <a:t/>
            </a:r>
            <a:endParaRPr b="0" i="0" sz="1900" u="none" cap="none" strike="noStrike">
              <a:solidFill>
                <a:srgbClr val="FFFFFF"/>
              </a:solidFill>
              <a:latin typeface="Arial"/>
              <a:ea typeface="Arial"/>
              <a:cs typeface="Arial"/>
              <a:sym typeface="Arial"/>
            </a:endParaRPr>
          </a:p>
        </p:txBody>
      </p:sp>
      <p:sp>
        <p:nvSpPr>
          <p:cNvPr id="981" name="Google Shape;981;p152"/>
          <p:cNvSpPr/>
          <p:nvPr/>
        </p:nvSpPr>
        <p:spPr>
          <a:xfrm>
            <a:off x="6272700" y="1705954"/>
            <a:ext cx="243900" cy="243900"/>
          </a:xfrm>
          <a:prstGeom prst="ellipse">
            <a:avLst/>
          </a:prstGeom>
          <a:solidFill>
            <a:schemeClr val="lt1"/>
          </a:solidFill>
          <a:ln cap="flat" cmpd="sng" w="285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900"/>
              <a:buFont typeface="Arial"/>
              <a:buNone/>
            </a:pPr>
            <a:r>
              <a:t/>
            </a:r>
            <a:endParaRPr b="0" i="0" sz="1900" u="none" cap="none" strike="noStrike">
              <a:solidFill>
                <a:srgbClr val="FFFFFF"/>
              </a:solidFill>
              <a:latin typeface="Arial"/>
              <a:ea typeface="Arial"/>
              <a:cs typeface="Arial"/>
              <a:sym typeface="Arial"/>
            </a:endParaRPr>
          </a:p>
        </p:txBody>
      </p:sp>
      <p:sp>
        <p:nvSpPr>
          <p:cNvPr id="982" name="Google Shape;982;p152"/>
          <p:cNvSpPr/>
          <p:nvPr/>
        </p:nvSpPr>
        <p:spPr>
          <a:xfrm>
            <a:off x="9079367" y="1705954"/>
            <a:ext cx="243900" cy="243900"/>
          </a:xfrm>
          <a:prstGeom prst="ellipse">
            <a:avLst/>
          </a:prstGeom>
          <a:solidFill>
            <a:schemeClr val="lt1"/>
          </a:solidFill>
          <a:ln cap="flat" cmpd="sng" w="285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900"/>
              <a:buFont typeface="Arial"/>
              <a:buNone/>
            </a:pPr>
            <a:r>
              <a:t/>
            </a:r>
            <a:endParaRPr b="0" i="0" sz="1900" u="none" cap="none" strike="noStrike">
              <a:solidFill>
                <a:srgbClr val="FFFFF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35"/>
          <p:cNvSpPr txBox="1"/>
          <p:nvPr>
            <p:ph type="title"/>
          </p:nvPr>
        </p:nvSpPr>
        <p:spPr>
          <a:xfrm>
            <a:off x="506925" y="798413"/>
            <a:ext cx="9925200" cy="1477500"/>
          </a:xfrm>
          <a:prstGeom prst="rect">
            <a:avLst/>
          </a:prstGeom>
        </p:spPr>
        <p:txBody>
          <a:bodyPr anchorCtr="0" anchor="t" bIns="121900" lIns="121900" spcFirstLastPara="1" rIns="121900" wrap="square" tIns="121900">
            <a:spAutoFit/>
          </a:bodyPr>
          <a:lstStyle/>
          <a:p>
            <a:pPr indent="0" lvl="0" marL="0" rtl="0" algn="l">
              <a:lnSpc>
                <a:spcPct val="100000"/>
              </a:lnSpc>
              <a:spcBef>
                <a:spcPts val="0"/>
              </a:spcBef>
              <a:spcAft>
                <a:spcPts val="0"/>
              </a:spcAft>
              <a:buNone/>
            </a:pPr>
            <a:r>
              <a:rPr lang="en"/>
              <a:t>Class Material</a:t>
            </a:r>
            <a:endParaRPr/>
          </a:p>
        </p:txBody>
      </p:sp>
      <p:sp>
        <p:nvSpPr>
          <p:cNvPr id="819" name="Google Shape;819;p135"/>
          <p:cNvSpPr txBox="1"/>
          <p:nvPr>
            <p:ph idx="1" type="subTitle"/>
          </p:nvPr>
        </p:nvSpPr>
        <p:spPr>
          <a:xfrm>
            <a:off x="661937" y="2347625"/>
            <a:ext cx="7652400" cy="630900"/>
          </a:xfrm>
          <a:prstGeom prst="rect">
            <a:avLst/>
          </a:prstGeom>
        </p:spPr>
        <p:txBody>
          <a:bodyPr anchorCtr="0" anchor="t" bIns="121900" lIns="121900" spcFirstLastPara="1" rIns="121900" wrap="square" tIns="121900">
            <a:spAutoFit/>
          </a:bodyPr>
          <a:lstStyle/>
          <a:p>
            <a:pPr indent="0" lvl="0" marL="0" rtl="0" algn="l">
              <a:spcBef>
                <a:spcPts val="0"/>
              </a:spcBef>
              <a:spcAft>
                <a:spcPts val="0"/>
              </a:spcAft>
              <a:buNone/>
            </a:pPr>
            <a:r>
              <a:rPr lang="en"/>
              <a:t>Week 9, Lesson 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descr="detail_0" id="987" name="Google Shape;987;p153"/>
          <p:cNvSpPr txBox="1"/>
          <p:nvPr>
            <p:ph idx="1" type="body"/>
          </p:nvPr>
        </p:nvSpPr>
        <p:spPr>
          <a:xfrm>
            <a:off x="4194500" y="1996100"/>
            <a:ext cx="3817500" cy="3876300"/>
          </a:xfrm>
          <a:prstGeom prst="rect">
            <a:avLst/>
          </a:prstGeom>
        </p:spPr>
        <p:txBody>
          <a:bodyPr anchorCtr="0" anchor="t" bIns="121900" lIns="121900" spcFirstLastPara="1" rIns="121900" wrap="square" tIns="121900">
            <a:noAutofit/>
          </a:bodyPr>
          <a:lstStyle/>
          <a:p>
            <a:pPr indent="-323850" lvl="0" marL="381000" rtl="0" algn="l">
              <a:lnSpc>
                <a:spcPct val="115000"/>
              </a:lnSpc>
              <a:spcBef>
                <a:spcPts val="0"/>
              </a:spcBef>
              <a:spcAft>
                <a:spcPts val="0"/>
              </a:spcAft>
              <a:buSzPts val="1500"/>
              <a:buFont typeface="Inter"/>
              <a:buChar char="•"/>
            </a:pPr>
            <a:r>
              <a:rPr lang="en" sz="1500">
                <a:latin typeface="Inter"/>
                <a:ea typeface="Inter"/>
                <a:cs typeface="Inter"/>
                <a:sym typeface="Inter"/>
              </a:rPr>
              <a:t>Create a topic: kafka-topics.sh --create --topic &lt;name&gt; --bootstrap-server localhost:9092 --partitions 3 --replication-factor 1</a:t>
            </a:r>
            <a:endParaRPr sz="1500">
              <a:latin typeface="Inter"/>
              <a:ea typeface="Inter"/>
              <a:cs typeface="Inter"/>
              <a:sym typeface="Inter"/>
            </a:endParaRPr>
          </a:p>
          <a:p>
            <a:pPr indent="-323850" lvl="0" marL="381000" rtl="0" algn="l">
              <a:lnSpc>
                <a:spcPct val="115000"/>
              </a:lnSpc>
              <a:spcBef>
                <a:spcPts val="1100"/>
              </a:spcBef>
              <a:spcAft>
                <a:spcPts val="0"/>
              </a:spcAft>
              <a:buSzPts val="1500"/>
              <a:buFont typeface="Inter"/>
              <a:buChar char="•"/>
            </a:pPr>
            <a:r>
              <a:rPr lang="en" sz="1500">
                <a:latin typeface="Inter"/>
                <a:ea typeface="Inter"/>
                <a:cs typeface="Inter"/>
                <a:sym typeface="Inter"/>
              </a:rPr>
              <a:t>List all topics: kafka-topics.sh --list --bootstrap-server localhost:9092</a:t>
            </a:r>
            <a:endParaRPr sz="1500">
              <a:latin typeface="Inter"/>
              <a:ea typeface="Inter"/>
              <a:cs typeface="Inter"/>
              <a:sym typeface="Inter"/>
            </a:endParaRPr>
          </a:p>
          <a:p>
            <a:pPr indent="-323850" lvl="0" marL="381000" rtl="0" algn="l">
              <a:lnSpc>
                <a:spcPct val="115000"/>
              </a:lnSpc>
              <a:spcBef>
                <a:spcPts val="1100"/>
              </a:spcBef>
              <a:spcAft>
                <a:spcPts val="0"/>
              </a:spcAft>
              <a:buSzPts val="1500"/>
              <a:buFont typeface="Inter"/>
              <a:buChar char="•"/>
            </a:pPr>
            <a:r>
              <a:rPr lang="en" sz="1500">
                <a:latin typeface="Inter"/>
                <a:ea typeface="Inter"/>
                <a:cs typeface="Inter"/>
                <a:sym typeface="Inter"/>
              </a:rPr>
              <a:t>Delete a topic: kafka-topics.sh --delete --topic &lt;name&gt; --bootstrap-server localhost:9092 (enable deletion in config first)</a:t>
            </a:r>
            <a:endParaRPr sz="1500">
              <a:latin typeface="Inter"/>
              <a:ea typeface="Inter"/>
              <a:cs typeface="Inter"/>
              <a:sym typeface="Inter"/>
            </a:endParaRPr>
          </a:p>
          <a:p>
            <a:pPr indent="-323850" lvl="0" marL="381000" rtl="0" algn="l">
              <a:lnSpc>
                <a:spcPct val="115000"/>
              </a:lnSpc>
              <a:spcBef>
                <a:spcPts val="1100"/>
              </a:spcBef>
              <a:spcAft>
                <a:spcPts val="1100"/>
              </a:spcAft>
              <a:buSzPts val="1500"/>
              <a:buFont typeface="Inter"/>
              <a:buChar char="•"/>
            </a:pPr>
            <a:r>
              <a:rPr lang="en" sz="1500">
                <a:latin typeface="Inter"/>
                <a:ea typeface="Inter"/>
                <a:cs typeface="Inter"/>
                <a:sym typeface="Inter"/>
              </a:rPr>
              <a:t>Modify topic configs using kafka-configs.sh tool</a:t>
            </a:r>
            <a:endParaRPr sz="1500">
              <a:latin typeface="Inter"/>
              <a:ea typeface="Inter"/>
              <a:cs typeface="Inter"/>
              <a:sym typeface="Inter"/>
            </a:endParaRPr>
          </a:p>
        </p:txBody>
      </p:sp>
      <p:sp>
        <p:nvSpPr>
          <p:cNvPr descr="detail_1" id="988" name="Google Shape;988;p153"/>
          <p:cNvSpPr txBox="1"/>
          <p:nvPr>
            <p:ph idx="2" type="body"/>
          </p:nvPr>
        </p:nvSpPr>
        <p:spPr>
          <a:xfrm>
            <a:off x="8064325" y="1996100"/>
            <a:ext cx="3817500" cy="3876300"/>
          </a:xfrm>
          <a:prstGeom prst="rect">
            <a:avLst/>
          </a:prstGeom>
        </p:spPr>
        <p:txBody>
          <a:bodyPr anchorCtr="0" anchor="t" bIns="121900" lIns="121900" spcFirstLastPara="1" rIns="121900" wrap="square" tIns="121900">
            <a:noAutofit/>
          </a:bodyPr>
          <a:lstStyle/>
          <a:p>
            <a:pPr indent="-323850" lvl="0" marL="381000" marR="0" rtl="0" algn="l">
              <a:lnSpc>
                <a:spcPct val="115000"/>
              </a:lnSpc>
              <a:spcBef>
                <a:spcPts val="0"/>
              </a:spcBef>
              <a:spcAft>
                <a:spcPts val="0"/>
              </a:spcAft>
              <a:buSzPts val="1500"/>
              <a:buFont typeface="Inter"/>
              <a:buChar char="•"/>
            </a:pPr>
            <a:r>
              <a:rPr lang="en" sz="1500">
                <a:latin typeface="Inter"/>
                <a:ea typeface="Inter"/>
                <a:cs typeface="Inter"/>
                <a:sym typeface="Inter"/>
              </a:rPr>
              <a:t>Produce messages: kafka-console-producer.sh --topic &lt;name&gt; --bootstrap-server localhost:9092</a:t>
            </a:r>
            <a:endParaRPr sz="1500">
              <a:latin typeface="Inter"/>
              <a:ea typeface="Inter"/>
              <a:cs typeface="Inter"/>
              <a:sym typeface="Inter"/>
            </a:endParaRPr>
          </a:p>
          <a:p>
            <a:pPr indent="-323850" lvl="0" marL="381000" marR="0" rtl="0" algn="l">
              <a:lnSpc>
                <a:spcPct val="115000"/>
              </a:lnSpc>
              <a:spcBef>
                <a:spcPts val="1100"/>
              </a:spcBef>
              <a:spcAft>
                <a:spcPts val="0"/>
              </a:spcAft>
              <a:buSzPts val="1500"/>
              <a:buFont typeface="Inter"/>
              <a:buChar char="•"/>
            </a:pPr>
            <a:r>
              <a:rPr lang="en" sz="1500">
                <a:latin typeface="Inter"/>
                <a:ea typeface="Inter"/>
                <a:cs typeface="Inter"/>
                <a:sym typeface="Inter"/>
              </a:rPr>
              <a:t>Consume messages: kafka-console-consumer.sh --topic &lt;name&gt; --bootstrap-server localhost:9092 --from-beginning</a:t>
            </a:r>
            <a:endParaRPr sz="1500">
              <a:latin typeface="Inter"/>
              <a:ea typeface="Inter"/>
              <a:cs typeface="Inter"/>
              <a:sym typeface="Inter"/>
            </a:endParaRPr>
          </a:p>
          <a:p>
            <a:pPr indent="-323850" lvl="0" marL="381000" marR="0" rtl="0" algn="l">
              <a:lnSpc>
                <a:spcPct val="115000"/>
              </a:lnSpc>
              <a:spcBef>
                <a:spcPts val="1100"/>
              </a:spcBef>
              <a:spcAft>
                <a:spcPts val="0"/>
              </a:spcAft>
              <a:buSzPts val="1500"/>
              <a:buFont typeface="Inter"/>
              <a:buChar char="•"/>
            </a:pPr>
            <a:r>
              <a:rPr lang="en" sz="1500">
                <a:latin typeface="Inter"/>
                <a:ea typeface="Inter"/>
                <a:cs typeface="Inter"/>
                <a:sym typeface="Inter"/>
              </a:rPr>
              <a:t>View live streaming messages in real-time with consumer</a:t>
            </a:r>
            <a:endParaRPr sz="1500">
              <a:latin typeface="Inter"/>
              <a:ea typeface="Inter"/>
              <a:cs typeface="Inter"/>
              <a:sym typeface="Inter"/>
            </a:endParaRPr>
          </a:p>
          <a:p>
            <a:pPr indent="-323850" lvl="0" marL="381000" marR="0" rtl="0" algn="l">
              <a:lnSpc>
                <a:spcPct val="115000"/>
              </a:lnSpc>
              <a:spcBef>
                <a:spcPts val="1100"/>
              </a:spcBef>
              <a:spcAft>
                <a:spcPts val="0"/>
              </a:spcAft>
              <a:buSzPts val="1500"/>
              <a:buFont typeface="Inter"/>
              <a:buChar char="•"/>
            </a:pPr>
            <a:r>
              <a:rPr lang="en" sz="1500">
                <a:latin typeface="Inter"/>
                <a:ea typeface="Inter"/>
                <a:cs typeface="Inter"/>
                <a:sym typeface="Inter"/>
              </a:rPr>
              <a:t>Stop producers and consumers with Ctrl+C</a:t>
            </a:r>
            <a:endParaRPr sz="1500">
              <a:latin typeface="Inter"/>
              <a:ea typeface="Inter"/>
              <a:cs typeface="Inter"/>
              <a:sym typeface="Inter"/>
            </a:endParaRPr>
          </a:p>
          <a:p>
            <a:pPr indent="-323850" lvl="0" marL="381000" marR="0" rtl="0" algn="l">
              <a:lnSpc>
                <a:spcPct val="115000"/>
              </a:lnSpc>
              <a:spcBef>
                <a:spcPts val="1100"/>
              </a:spcBef>
              <a:spcAft>
                <a:spcPts val="1100"/>
              </a:spcAft>
              <a:buSzPts val="1500"/>
              <a:buFont typeface="Inter"/>
              <a:buChar char="•"/>
            </a:pPr>
            <a:r>
              <a:rPr lang="en" sz="1500">
                <a:latin typeface="Inter"/>
                <a:ea typeface="Inter"/>
                <a:cs typeface="Inter"/>
                <a:sym typeface="Inter"/>
              </a:rPr>
              <a:t>Verify Java version: java -version (prerequisite for Kafka)</a:t>
            </a:r>
            <a:endParaRPr sz="1500">
              <a:latin typeface="Inter"/>
              <a:ea typeface="Inter"/>
              <a:cs typeface="Inter"/>
              <a:sym typeface="Inter"/>
            </a:endParaRPr>
          </a:p>
        </p:txBody>
      </p:sp>
      <p:sp>
        <p:nvSpPr>
          <p:cNvPr descr="header_0" id="989" name="Google Shape;989;p153"/>
          <p:cNvSpPr txBox="1"/>
          <p:nvPr>
            <p:ph idx="3" type="subTitle"/>
          </p:nvPr>
        </p:nvSpPr>
        <p:spPr>
          <a:xfrm>
            <a:off x="4194424" y="1519700"/>
            <a:ext cx="3750300" cy="492600"/>
          </a:xfrm>
          <a:prstGeom prst="rect">
            <a:avLst/>
          </a:prstGeom>
        </p:spPr>
        <p:txBody>
          <a:bodyPr anchorCtr="0" anchor="b" bIns="121900" lIns="121900" spcFirstLastPara="1" rIns="121900" wrap="square" tIns="121900">
            <a:spAutoFit/>
          </a:bodyPr>
          <a:lstStyle/>
          <a:p>
            <a:pPr indent="0" lvl="0" marL="0" rtl="0" algn="l">
              <a:lnSpc>
                <a:spcPct val="100000"/>
              </a:lnSpc>
              <a:spcBef>
                <a:spcPts val="0"/>
              </a:spcBef>
              <a:spcAft>
                <a:spcPts val="1600"/>
              </a:spcAft>
              <a:buNone/>
            </a:pPr>
            <a:r>
              <a:rPr lang="en" sz="1600">
                <a:solidFill>
                  <a:schemeClr val="accent1"/>
                </a:solidFill>
                <a:latin typeface="Poppins SemiBold"/>
                <a:ea typeface="Poppins SemiBold"/>
                <a:cs typeface="Poppins SemiBold"/>
                <a:sym typeface="Poppins SemiBold"/>
              </a:rPr>
              <a:t>Topic Management Commands</a:t>
            </a:r>
            <a:endParaRPr sz="1600">
              <a:solidFill>
                <a:schemeClr val="accent1"/>
              </a:solidFill>
              <a:latin typeface="Poppins SemiBold"/>
              <a:ea typeface="Poppins SemiBold"/>
              <a:cs typeface="Poppins SemiBold"/>
              <a:sym typeface="Poppins SemiBold"/>
            </a:endParaRPr>
          </a:p>
        </p:txBody>
      </p:sp>
      <p:sp>
        <p:nvSpPr>
          <p:cNvPr descr="header_1" id="990" name="Google Shape;990;p153"/>
          <p:cNvSpPr txBox="1"/>
          <p:nvPr>
            <p:ph idx="4" type="subTitle"/>
          </p:nvPr>
        </p:nvSpPr>
        <p:spPr>
          <a:xfrm>
            <a:off x="8064250" y="1519700"/>
            <a:ext cx="3817500" cy="492600"/>
          </a:xfrm>
          <a:prstGeom prst="rect">
            <a:avLst/>
          </a:prstGeom>
        </p:spPr>
        <p:txBody>
          <a:bodyPr anchorCtr="0" anchor="b" bIns="121900" lIns="121900" spcFirstLastPara="1" rIns="121900" wrap="square" tIns="121900">
            <a:spAutoFit/>
          </a:bodyPr>
          <a:lstStyle/>
          <a:p>
            <a:pPr indent="0" lvl="0" marL="0" rtl="0" algn="l">
              <a:lnSpc>
                <a:spcPct val="100000"/>
              </a:lnSpc>
              <a:spcBef>
                <a:spcPts val="0"/>
              </a:spcBef>
              <a:spcAft>
                <a:spcPts val="1600"/>
              </a:spcAft>
              <a:buNone/>
            </a:pPr>
            <a:r>
              <a:rPr lang="en" sz="1600">
                <a:solidFill>
                  <a:schemeClr val="accent1"/>
                </a:solidFill>
                <a:latin typeface="Poppins SemiBold"/>
                <a:ea typeface="Poppins SemiBold"/>
                <a:cs typeface="Poppins SemiBold"/>
                <a:sym typeface="Poppins SemiBold"/>
              </a:rPr>
              <a:t>Message Operations Commands</a:t>
            </a:r>
            <a:endParaRPr sz="1600">
              <a:solidFill>
                <a:schemeClr val="accent1"/>
              </a:solidFill>
              <a:latin typeface="Poppins SemiBold"/>
              <a:ea typeface="Poppins SemiBold"/>
              <a:cs typeface="Poppins SemiBold"/>
              <a:sym typeface="Poppins SemiBold"/>
            </a:endParaRPr>
          </a:p>
        </p:txBody>
      </p:sp>
      <p:sp>
        <p:nvSpPr>
          <p:cNvPr descr="title" id="991" name="Google Shape;991;p153"/>
          <p:cNvSpPr txBox="1"/>
          <p:nvPr>
            <p:ph type="title"/>
          </p:nvPr>
        </p:nvSpPr>
        <p:spPr>
          <a:xfrm>
            <a:off x="549267" y="768096"/>
            <a:ext cx="11093700" cy="670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SzPts val="1300"/>
              <a:buNone/>
            </a:pPr>
            <a:r>
              <a:rPr lang="en" sz="2600">
                <a:latin typeface="Poppins"/>
                <a:ea typeface="Poppins"/>
                <a:cs typeface="Poppins"/>
                <a:sym typeface="Poppins"/>
              </a:rPr>
              <a:t>Basic Kafka CLI Commands</a:t>
            </a:r>
            <a:endParaRPr sz="2600">
              <a:latin typeface="Poppins"/>
              <a:ea typeface="Poppins"/>
              <a:cs typeface="Poppins"/>
              <a:sym typeface="Poppins"/>
            </a:endParaRPr>
          </a:p>
        </p:txBody>
      </p:sp>
      <p:pic>
        <p:nvPicPr>
          <p:cNvPr id="992" name="Google Shape;992;p153"/>
          <p:cNvPicPr preferRelativeResize="0"/>
          <p:nvPr/>
        </p:nvPicPr>
        <p:blipFill rotWithShape="1">
          <a:blip r:embed="rId3">
            <a:alphaModFix/>
          </a:blip>
          <a:srcRect b="0" l="719" r="719" t="0"/>
          <a:stretch/>
        </p:blipFill>
        <p:spPr>
          <a:xfrm>
            <a:off x="610700" y="1588867"/>
            <a:ext cx="3330868" cy="45062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descr="title" id="997" name="Google Shape;997;p154"/>
          <p:cNvSpPr txBox="1"/>
          <p:nvPr>
            <p:ph type="title"/>
          </p:nvPr>
        </p:nvSpPr>
        <p:spPr>
          <a:xfrm>
            <a:off x="549267" y="992800"/>
            <a:ext cx="4333200" cy="48723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SzPts val="1300"/>
              <a:buNone/>
            </a:pPr>
            <a:r>
              <a:rPr lang="en" sz="2600">
                <a:latin typeface="Poppins"/>
                <a:ea typeface="Poppins"/>
                <a:cs typeface="Poppins"/>
                <a:sym typeface="Poppins"/>
              </a:rPr>
              <a:t>Kafka with Python: Producer Example</a:t>
            </a:r>
            <a:endParaRPr sz="2600">
              <a:latin typeface="Poppins"/>
              <a:ea typeface="Poppins"/>
              <a:cs typeface="Poppins"/>
              <a:sym typeface="Poppins"/>
            </a:endParaRPr>
          </a:p>
        </p:txBody>
      </p:sp>
      <p:sp>
        <p:nvSpPr>
          <p:cNvPr descr="detail" id="998" name="Google Shape;998;p154"/>
          <p:cNvSpPr txBox="1"/>
          <p:nvPr/>
        </p:nvSpPr>
        <p:spPr>
          <a:xfrm>
            <a:off x="5186900" y="992800"/>
            <a:ext cx="6456000" cy="4872300"/>
          </a:xfrm>
          <a:prstGeom prst="rect">
            <a:avLst/>
          </a:prstGeom>
          <a:noFill/>
          <a:ln>
            <a:noFill/>
          </a:ln>
        </p:spPr>
        <p:txBody>
          <a:bodyPr anchorCtr="0" anchor="ctr" bIns="121900" lIns="121900" spcFirstLastPara="1" rIns="121900" wrap="square" tIns="121900">
            <a:noAutofit/>
          </a:bodyPr>
          <a:lstStyle/>
          <a:p>
            <a:pPr indent="-400050" lvl="0" marL="609600" marR="0" rtl="0" algn="l">
              <a:lnSpc>
                <a:spcPct val="125000"/>
              </a:lnSpc>
              <a:spcBef>
                <a:spcPts val="0"/>
              </a:spcBef>
              <a:spcAft>
                <a:spcPts val="0"/>
              </a:spcAft>
              <a:buClr>
                <a:schemeClr val="accent1"/>
              </a:buClr>
              <a:buSzPts val="1500"/>
              <a:buFont typeface="Inter"/>
              <a:buChar char="•"/>
            </a:pPr>
            <a:r>
              <a:rPr lang="en" sz="1500">
                <a:solidFill>
                  <a:schemeClr val="dk1"/>
                </a:solidFill>
                <a:latin typeface="Inter"/>
                <a:ea typeface="Inter"/>
                <a:cs typeface="Inter"/>
                <a:sym typeface="Inter"/>
              </a:rPr>
              <a:t>Use the kafka-python library to create a KafkaProducer instance.</a:t>
            </a:r>
            <a:endParaRPr sz="1500">
              <a:solidFill>
                <a:schemeClr val="dk1"/>
              </a:solidFill>
              <a:latin typeface="Inter"/>
              <a:ea typeface="Inter"/>
              <a:cs typeface="Inter"/>
              <a:sym typeface="Inter"/>
            </a:endParaRPr>
          </a:p>
          <a:p>
            <a:pPr indent="-400050" lvl="0" marL="609600" marR="0" rtl="0" algn="l">
              <a:lnSpc>
                <a:spcPct val="125000"/>
              </a:lnSpc>
              <a:spcBef>
                <a:spcPts val="1100"/>
              </a:spcBef>
              <a:spcAft>
                <a:spcPts val="0"/>
              </a:spcAft>
              <a:buClr>
                <a:schemeClr val="accent1"/>
              </a:buClr>
              <a:buSzPts val="1500"/>
              <a:buFont typeface="Inter"/>
              <a:buChar char="•"/>
            </a:pPr>
            <a:r>
              <a:rPr lang="en" sz="1500">
                <a:solidFill>
                  <a:schemeClr val="dk1"/>
                </a:solidFill>
                <a:latin typeface="Inter"/>
                <a:ea typeface="Inter"/>
                <a:cs typeface="Inter"/>
                <a:sym typeface="Inter"/>
              </a:rPr>
              <a:t>Serialize messages as JSON to send structured data.</a:t>
            </a:r>
            <a:endParaRPr sz="1500">
              <a:solidFill>
                <a:schemeClr val="dk1"/>
              </a:solidFill>
              <a:latin typeface="Inter"/>
              <a:ea typeface="Inter"/>
              <a:cs typeface="Inter"/>
              <a:sym typeface="Inter"/>
            </a:endParaRPr>
          </a:p>
          <a:p>
            <a:pPr indent="-400050" lvl="0" marL="609600" marR="0" rtl="0" algn="l">
              <a:lnSpc>
                <a:spcPct val="125000"/>
              </a:lnSpc>
              <a:spcBef>
                <a:spcPts val="1100"/>
              </a:spcBef>
              <a:spcAft>
                <a:spcPts val="0"/>
              </a:spcAft>
              <a:buClr>
                <a:schemeClr val="accent1"/>
              </a:buClr>
              <a:buSzPts val="1500"/>
              <a:buFont typeface="Inter"/>
              <a:buChar char="•"/>
            </a:pPr>
            <a:r>
              <a:rPr lang="en" sz="1500">
                <a:solidFill>
                  <a:schemeClr val="dk1"/>
                </a:solidFill>
                <a:latin typeface="Inter"/>
                <a:ea typeface="Inter"/>
                <a:cs typeface="Inter"/>
                <a:sym typeface="Inter"/>
              </a:rPr>
              <a:t>Send messages to a specified Kafka topic with a loop and flush to ensure delivery.</a:t>
            </a:r>
            <a:endParaRPr sz="1500">
              <a:solidFill>
                <a:schemeClr val="dk1"/>
              </a:solidFill>
              <a:latin typeface="Inter"/>
              <a:ea typeface="Inter"/>
              <a:cs typeface="Inter"/>
              <a:sym typeface="Inter"/>
            </a:endParaRPr>
          </a:p>
          <a:p>
            <a:pPr indent="-400050" lvl="0" marL="609600" marR="0" rtl="0" algn="l">
              <a:lnSpc>
                <a:spcPct val="125000"/>
              </a:lnSpc>
              <a:spcBef>
                <a:spcPts val="1100"/>
              </a:spcBef>
              <a:spcAft>
                <a:spcPts val="1100"/>
              </a:spcAft>
              <a:buClr>
                <a:schemeClr val="accent1"/>
              </a:buClr>
              <a:buSzPts val="1500"/>
              <a:buFont typeface="Inter"/>
              <a:buChar char="•"/>
            </a:pPr>
            <a:r>
              <a:rPr lang="en" sz="1500">
                <a:solidFill>
                  <a:schemeClr val="dk1"/>
                </a:solidFill>
                <a:latin typeface="Inter"/>
                <a:ea typeface="Inter"/>
                <a:cs typeface="Inter"/>
                <a:sym typeface="Inter"/>
              </a:rPr>
              <a:t>Example use case: sending sensor readings or event data to Kafka for real-time processing.</a:t>
            </a:r>
            <a:endParaRPr sz="1500">
              <a:solidFill>
                <a:schemeClr val="dk1"/>
              </a:solidFill>
              <a:latin typeface="Inter"/>
              <a:ea typeface="Inter"/>
              <a:cs typeface="Inter"/>
              <a:sym typeface="Int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pic>
        <p:nvPicPr>
          <p:cNvPr id="1003" name="Google Shape;1003;p155"/>
          <p:cNvPicPr preferRelativeResize="0"/>
          <p:nvPr/>
        </p:nvPicPr>
        <p:blipFill rotWithShape="1">
          <a:blip r:embed="rId3">
            <a:alphaModFix/>
          </a:blip>
          <a:srcRect b="0" l="10063" r="10063" t="0"/>
          <a:stretch/>
        </p:blipFill>
        <p:spPr>
          <a:xfrm>
            <a:off x="610674" y="944949"/>
            <a:ext cx="3149824" cy="5258325"/>
          </a:xfrm>
          <a:prstGeom prst="rect">
            <a:avLst/>
          </a:prstGeom>
          <a:noFill/>
          <a:ln>
            <a:noFill/>
          </a:ln>
        </p:spPr>
      </p:pic>
      <p:sp>
        <p:nvSpPr>
          <p:cNvPr descr="title" id="1004" name="Google Shape;1004;p155"/>
          <p:cNvSpPr txBox="1"/>
          <p:nvPr/>
        </p:nvSpPr>
        <p:spPr>
          <a:xfrm>
            <a:off x="4514700" y="768100"/>
            <a:ext cx="7071600" cy="6705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2600">
                <a:solidFill>
                  <a:schemeClr val="dk1"/>
                </a:solidFill>
                <a:latin typeface="Poppins"/>
                <a:ea typeface="Poppins"/>
                <a:cs typeface="Poppins"/>
                <a:sym typeface="Poppins"/>
              </a:rPr>
              <a:t>Kafka with Python: Consumer Example</a:t>
            </a:r>
            <a:endParaRPr b="1" sz="2600">
              <a:solidFill>
                <a:schemeClr val="dk1"/>
              </a:solidFill>
              <a:latin typeface="Poppins"/>
              <a:ea typeface="Poppins"/>
              <a:cs typeface="Poppins"/>
              <a:sym typeface="Poppins"/>
            </a:endParaRPr>
          </a:p>
        </p:txBody>
      </p:sp>
      <p:sp>
        <p:nvSpPr>
          <p:cNvPr descr="detail" id="1005" name="Google Shape;1005;p155"/>
          <p:cNvSpPr txBox="1"/>
          <p:nvPr/>
        </p:nvSpPr>
        <p:spPr>
          <a:xfrm>
            <a:off x="4362300" y="1667100"/>
            <a:ext cx="7071600" cy="2920800"/>
          </a:xfrm>
          <a:prstGeom prst="rect">
            <a:avLst/>
          </a:prstGeom>
          <a:noFill/>
          <a:ln>
            <a:noFill/>
          </a:ln>
        </p:spPr>
        <p:txBody>
          <a:bodyPr anchorCtr="0" anchor="ctr" bIns="121900" lIns="121900" spcFirstLastPara="1" rIns="121900" wrap="square" tIns="121900">
            <a:spAutoFit/>
          </a:bodyPr>
          <a:lstStyle/>
          <a:p>
            <a:pPr indent="-400050" lvl="0" marL="609600" marR="0" rtl="0" algn="l">
              <a:lnSpc>
                <a:spcPct val="125000"/>
              </a:lnSpc>
              <a:spcBef>
                <a:spcPts val="0"/>
              </a:spcBef>
              <a:spcAft>
                <a:spcPts val="0"/>
              </a:spcAft>
              <a:buClr>
                <a:schemeClr val="accent1"/>
              </a:buClr>
              <a:buSzPts val="1500"/>
              <a:buFont typeface="Inter"/>
              <a:buChar char="•"/>
            </a:pPr>
            <a:r>
              <a:rPr lang="en" sz="1500">
                <a:solidFill>
                  <a:schemeClr val="dk1"/>
                </a:solidFill>
                <a:latin typeface="Inter"/>
                <a:ea typeface="Inter"/>
                <a:cs typeface="Inter"/>
                <a:sym typeface="Inter"/>
              </a:rPr>
              <a:t>KafkaConsumer subscribes to topics and reads messages in real-time.</a:t>
            </a:r>
            <a:endParaRPr sz="1500">
              <a:solidFill>
                <a:schemeClr val="dk1"/>
              </a:solidFill>
              <a:latin typeface="Inter"/>
              <a:ea typeface="Inter"/>
              <a:cs typeface="Inter"/>
              <a:sym typeface="Inter"/>
            </a:endParaRPr>
          </a:p>
          <a:p>
            <a:pPr indent="-400050" lvl="0" marL="609600" marR="0" rtl="0" algn="l">
              <a:lnSpc>
                <a:spcPct val="125000"/>
              </a:lnSpc>
              <a:spcBef>
                <a:spcPts val="1100"/>
              </a:spcBef>
              <a:spcAft>
                <a:spcPts val="0"/>
              </a:spcAft>
              <a:buClr>
                <a:schemeClr val="accent1"/>
              </a:buClr>
              <a:buSzPts val="1500"/>
              <a:buFont typeface="Inter"/>
              <a:buChar char="•"/>
            </a:pPr>
            <a:r>
              <a:rPr lang="en" sz="1500">
                <a:solidFill>
                  <a:schemeClr val="dk1"/>
                </a:solidFill>
                <a:latin typeface="Inter"/>
                <a:ea typeface="Inter"/>
                <a:cs typeface="Inter"/>
                <a:sym typeface="Inter"/>
              </a:rPr>
              <a:t>It uses deserializers to convert byte data into readable formats like JSON.</a:t>
            </a:r>
            <a:endParaRPr sz="1500">
              <a:solidFill>
                <a:schemeClr val="dk1"/>
              </a:solidFill>
              <a:latin typeface="Inter"/>
              <a:ea typeface="Inter"/>
              <a:cs typeface="Inter"/>
              <a:sym typeface="Inter"/>
            </a:endParaRPr>
          </a:p>
          <a:p>
            <a:pPr indent="-400050" lvl="0" marL="609600" marR="0" rtl="0" algn="l">
              <a:lnSpc>
                <a:spcPct val="125000"/>
              </a:lnSpc>
              <a:spcBef>
                <a:spcPts val="1100"/>
              </a:spcBef>
              <a:spcAft>
                <a:spcPts val="0"/>
              </a:spcAft>
              <a:buClr>
                <a:schemeClr val="accent1"/>
              </a:buClr>
              <a:buSzPts val="1500"/>
              <a:buFont typeface="Inter"/>
              <a:buChar char="•"/>
            </a:pPr>
            <a:r>
              <a:rPr lang="en" sz="1500">
                <a:solidFill>
                  <a:schemeClr val="dk1"/>
                </a:solidFill>
                <a:latin typeface="Inter"/>
                <a:ea typeface="Inter"/>
                <a:cs typeface="Inter"/>
                <a:sym typeface="Inter"/>
              </a:rPr>
              <a:t>Supports consumer groups for scalable and fault-tolerant message processing.</a:t>
            </a:r>
            <a:endParaRPr sz="1500">
              <a:solidFill>
                <a:schemeClr val="dk1"/>
              </a:solidFill>
              <a:latin typeface="Inter"/>
              <a:ea typeface="Inter"/>
              <a:cs typeface="Inter"/>
              <a:sym typeface="Inter"/>
            </a:endParaRPr>
          </a:p>
          <a:p>
            <a:pPr indent="-400050" lvl="0" marL="609600" marR="0" rtl="0" algn="l">
              <a:lnSpc>
                <a:spcPct val="125000"/>
              </a:lnSpc>
              <a:spcBef>
                <a:spcPts val="1100"/>
              </a:spcBef>
              <a:spcAft>
                <a:spcPts val="1100"/>
              </a:spcAft>
              <a:buClr>
                <a:schemeClr val="accent1"/>
              </a:buClr>
              <a:buSzPts val="1500"/>
              <a:buFont typeface="Inter"/>
              <a:buChar char="•"/>
            </a:pPr>
            <a:r>
              <a:rPr lang="en" sz="1500">
                <a:solidFill>
                  <a:schemeClr val="dk1"/>
                </a:solidFill>
                <a:latin typeface="Inter"/>
                <a:ea typeface="Inter"/>
                <a:cs typeface="Inter"/>
                <a:sym typeface="Inter"/>
              </a:rPr>
              <a:t>Example use: processing stream data in analytics or backend services.</a:t>
            </a:r>
            <a:endParaRPr sz="1500">
              <a:solidFill>
                <a:schemeClr val="dk1"/>
              </a:solidFill>
              <a:latin typeface="Inter"/>
              <a:ea typeface="Inter"/>
              <a:cs typeface="Inter"/>
              <a:sym typeface="Inte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descr="title" id="1010" name="Google Shape;1010;p156"/>
          <p:cNvSpPr txBox="1"/>
          <p:nvPr>
            <p:ph type="title"/>
          </p:nvPr>
        </p:nvSpPr>
        <p:spPr>
          <a:xfrm>
            <a:off x="549267" y="992800"/>
            <a:ext cx="4333200" cy="48723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SzPts val="1300"/>
              <a:buNone/>
            </a:pPr>
            <a:r>
              <a:rPr lang="en" sz="2600">
                <a:latin typeface="Poppins"/>
                <a:ea typeface="Poppins"/>
                <a:cs typeface="Poppins"/>
                <a:sym typeface="Poppins"/>
              </a:rPr>
              <a:t>Consumer Groups in Python</a:t>
            </a:r>
            <a:endParaRPr sz="2600">
              <a:latin typeface="Poppins"/>
              <a:ea typeface="Poppins"/>
              <a:cs typeface="Poppins"/>
              <a:sym typeface="Poppins"/>
            </a:endParaRPr>
          </a:p>
        </p:txBody>
      </p:sp>
      <p:sp>
        <p:nvSpPr>
          <p:cNvPr descr="detail" id="1011" name="Google Shape;1011;p156"/>
          <p:cNvSpPr txBox="1"/>
          <p:nvPr/>
        </p:nvSpPr>
        <p:spPr>
          <a:xfrm>
            <a:off x="5186900" y="992800"/>
            <a:ext cx="6456000" cy="4872300"/>
          </a:xfrm>
          <a:prstGeom prst="rect">
            <a:avLst/>
          </a:prstGeom>
          <a:noFill/>
          <a:ln>
            <a:noFill/>
          </a:ln>
        </p:spPr>
        <p:txBody>
          <a:bodyPr anchorCtr="0" anchor="ctr" bIns="121900" lIns="121900" spcFirstLastPara="1" rIns="121900" wrap="square" tIns="121900">
            <a:noAutofit/>
          </a:bodyPr>
          <a:lstStyle/>
          <a:p>
            <a:pPr indent="-400050" lvl="0" marL="609600" marR="0" rtl="0" algn="l">
              <a:lnSpc>
                <a:spcPct val="125000"/>
              </a:lnSpc>
              <a:spcBef>
                <a:spcPts val="0"/>
              </a:spcBef>
              <a:spcAft>
                <a:spcPts val="0"/>
              </a:spcAft>
              <a:buClr>
                <a:schemeClr val="accent1"/>
              </a:buClr>
              <a:buSzPts val="1500"/>
              <a:buFont typeface="Inter"/>
              <a:buChar char="•"/>
            </a:pPr>
            <a:r>
              <a:rPr lang="en" sz="1500">
                <a:solidFill>
                  <a:schemeClr val="dk1"/>
                </a:solidFill>
                <a:latin typeface="Inter"/>
                <a:ea typeface="Inter"/>
                <a:cs typeface="Inter"/>
                <a:sym typeface="Inter"/>
              </a:rPr>
              <a:t>A consumer group is a set of Python consumers working together to read from Kafka topics.</a:t>
            </a:r>
            <a:endParaRPr sz="1500">
              <a:solidFill>
                <a:schemeClr val="dk1"/>
              </a:solidFill>
              <a:latin typeface="Inter"/>
              <a:ea typeface="Inter"/>
              <a:cs typeface="Inter"/>
              <a:sym typeface="Inter"/>
            </a:endParaRPr>
          </a:p>
          <a:p>
            <a:pPr indent="-400050" lvl="0" marL="609600" marR="0" rtl="0" algn="l">
              <a:lnSpc>
                <a:spcPct val="125000"/>
              </a:lnSpc>
              <a:spcBef>
                <a:spcPts val="1100"/>
              </a:spcBef>
              <a:spcAft>
                <a:spcPts val="0"/>
              </a:spcAft>
              <a:buClr>
                <a:schemeClr val="accent1"/>
              </a:buClr>
              <a:buSzPts val="1500"/>
              <a:buFont typeface="Inter"/>
              <a:buChar char="•"/>
            </a:pPr>
            <a:r>
              <a:rPr lang="en" sz="1500">
                <a:solidFill>
                  <a:schemeClr val="dk1"/>
                </a:solidFill>
                <a:latin typeface="Inter"/>
                <a:ea typeface="Inter"/>
                <a:cs typeface="Inter"/>
                <a:sym typeface="Inter"/>
              </a:rPr>
              <a:t>Each partition in a topic is assigned to only one consumer in the group at a time, enabling parallel processing.</a:t>
            </a:r>
            <a:endParaRPr sz="1500">
              <a:solidFill>
                <a:schemeClr val="dk1"/>
              </a:solidFill>
              <a:latin typeface="Inter"/>
              <a:ea typeface="Inter"/>
              <a:cs typeface="Inter"/>
              <a:sym typeface="Inter"/>
            </a:endParaRPr>
          </a:p>
          <a:p>
            <a:pPr indent="-400050" lvl="0" marL="609600" marR="0" rtl="0" algn="l">
              <a:lnSpc>
                <a:spcPct val="125000"/>
              </a:lnSpc>
              <a:spcBef>
                <a:spcPts val="1100"/>
              </a:spcBef>
              <a:spcAft>
                <a:spcPts val="0"/>
              </a:spcAft>
              <a:buClr>
                <a:schemeClr val="accent1"/>
              </a:buClr>
              <a:buSzPts val="1500"/>
              <a:buFont typeface="Inter"/>
              <a:buChar char="•"/>
            </a:pPr>
            <a:r>
              <a:rPr lang="en" sz="1500">
                <a:solidFill>
                  <a:schemeClr val="dk1"/>
                </a:solidFill>
                <a:latin typeface="Inter"/>
                <a:ea typeface="Inter"/>
                <a:cs typeface="Inter"/>
                <a:sym typeface="Inter"/>
              </a:rPr>
              <a:t>If a consumer fails, its partitions are reassigned automatically to other consumers in the group, ensuring fault tolerance.</a:t>
            </a:r>
            <a:endParaRPr sz="1500">
              <a:solidFill>
                <a:schemeClr val="dk1"/>
              </a:solidFill>
              <a:latin typeface="Inter"/>
              <a:ea typeface="Inter"/>
              <a:cs typeface="Inter"/>
              <a:sym typeface="Inter"/>
            </a:endParaRPr>
          </a:p>
          <a:p>
            <a:pPr indent="-400050" lvl="0" marL="609600" marR="0" rtl="0" algn="l">
              <a:lnSpc>
                <a:spcPct val="125000"/>
              </a:lnSpc>
              <a:spcBef>
                <a:spcPts val="1100"/>
              </a:spcBef>
              <a:spcAft>
                <a:spcPts val="0"/>
              </a:spcAft>
              <a:buClr>
                <a:schemeClr val="accent1"/>
              </a:buClr>
              <a:buSzPts val="1500"/>
              <a:buFont typeface="Inter"/>
              <a:buChar char="•"/>
            </a:pPr>
            <a:r>
              <a:rPr lang="en" sz="1500">
                <a:solidFill>
                  <a:schemeClr val="dk1"/>
                </a:solidFill>
                <a:latin typeface="Inter"/>
                <a:ea typeface="Inter"/>
                <a:cs typeface="Inter"/>
                <a:sym typeface="Inter"/>
              </a:rPr>
              <a:t>Using the same group_id in kafka-python clients forms a consumer group for load balancing.</a:t>
            </a:r>
            <a:endParaRPr sz="1500">
              <a:solidFill>
                <a:schemeClr val="dk1"/>
              </a:solidFill>
              <a:latin typeface="Inter"/>
              <a:ea typeface="Inter"/>
              <a:cs typeface="Inter"/>
              <a:sym typeface="Inter"/>
            </a:endParaRPr>
          </a:p>
          <a:p>
            <a:pPr indent="-400050" lvl="0" marL="609600" marR="0" rtl="0" algn="l">
              <a:lnSpc>
                <a:spcPct val="125000"/>
              </a:lnSpc>
              <a:spcBef>
                <a:spcPts val="1100"/>
              </a:spcBef>
              <a:spcAft>
                <a:spcPts val="1100"/>
              </a:spcAft>
              <a:buClr>
                <a:schemeClr val="accent1"/>
              </a:buClr>
              <a:buSzPts val="1500"/>
              <a:buFont typeface="Inter"/>
              <a:buChar char="•"/>
            </a:pPr>
            <a:r>
              <a:rPr lang="en" sz="1500">
                <a:solidFill>
                  <a:schemeClr val="dk1"/>
                </a:solidFill>
                <a:latin typeface="Inter"/>
                <a:ea typeface="Inter"/>
                <a:cs typeface="Inter"/>
                <a:sym typeface="Inter"/>
              </a:rPr>
              <a:t>Different group_ids mean each consumer reads all messages independently, without sharing load.</a:t>
            </a:r>
            <a:endParaRPr sz="1500">
              <a:solidFill>
                <a:schemeClr val="dk1"/>
              </a:solidFill>
              <a:latin typeface="Inter"/>
              <a:ea typeface="Inter"/>
              <a:cs typeface="Inter"/>
              <a:sym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57"/>
          <p:cNvSpPr txBox="1"/>
          <p:nvPr>
            <p:ph type="title"/>
          </p:nvPr>
        </p:nvSpPr>
        <p:spPr>
          <a:xfrm>
            <a:off x="353700" y="2493475"/>
            <a:ext cx="9828900" cy="37155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sz="7000"/>
              <a:t>Section 5: </a:t>
            </a:r>
            <a:endParaRPr sz="7000"/>
          </a:p>
          <a:p>
            <a:pPr indent="0" lvl="0" marL="0" rtl="0" algn="l">
              <a:spcBef>
                <a:spcPts val="0"/>
              </a:spcBef>
              <a:spcAft>
                <a:spcPts val="0"/>
              </a:spcAft>
              <a:buNone/>
            </a:pPr>
            <a:r>
              <a:rPr lang="en" sz="7000"/>
              <a:t>Kafka Operations &amp; Use Cases</a:t>
            </a:r>
            <a:endParaRPr sz="7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58"/>
          <p:cNvSpPr/>
          <p:nvPr/>
        </p:nvSpPr>
        <p:spPr>
          <a:xfrm>
            <a:off x="0" y="-10475"/>
            <a:ext cx="49452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Hanken Grotesk"/>
              <a:ea typeface="Hanken Grotesk"/>
              <a:cs typeface="Hanken Grotesk"/>
              <a:sym typeface="Hanken Grotesk"/>
            </a:endParaRPr>
          </a:p>
        </p:txBody>
      </p:sp>
      <p:sp>
        <p:nvSpPr>
          <p:cNvPr descr="title" id="1022" name="Google Shape;1022;p158"/>
          <p:cNvSpPr txBox="1"/>
          <p:nvPr>
            <p:ph type="title"/>
          </p:nvPr>
        </p:nvSpPr>
        <p:spPr>
          <a:xfrm>
            <a:off x="549267" y="904800"/>
            <a:ext cx="4463700" cy="51861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sz="2600">
                <a:latin typeface="Poppins"/>
                <a:ea typeface="Poppins"/>
                <a:cs typeface="Poppins"/>
                <a:sym typeface="Poppins"/>
              </a:rPr>
              <a:t>Kafka Security Essentials</a:t>
            </a:r>
            <a:endParaRPr sz="2600">
              <a:latin typeface="Poppins"/>
              <a:ea typeface="Poppins"/>
              <a:cs typeface="Poppins"/>
              <a:sym typeface="Poppins"/>
            </a:endParaRPr>
          </a:p>
        </p:txBody>
      </p:sp>
      <p:sp>
        <p:nvSpPr>
          <p:cNvPr descr="detail_0" id="1023" name="Google Shape;1023;p158"/>
          <p:cNvSpPr txBox="1"/>
          <p:nvPr>
            <p:ph idx="1" type="body"/>
          </p:nvPr>
        </p:nvSpPr>
        <p:spPr>
          <a:xfrm>
            <a:off x="5797733" y="1379427"/>
            <a:ext cx="5845200" cy="1169700"/>
          </a:xfrm>
          <a:prstGeom prst="rect">
            <a:avLst/>
          </a:prstGeom>
        </p:spPr>
        <p:txBody>
          <a:bodyPr anchorCtr="0" anchor="t" bIns="121900" lIns="121900" spcFirstLastPara="1" rIns="121900" wrap="square" tIns="121900">
            <a:spAutoFit/>
          </a:bodyPr>
          <a:lstStyle/>
          <a:p>
            <a:pPr indent="0" lvl="0" marL="0" rtl="0" algn="l">
              <a:lnSpc>
                <a:spcPct val="150000"/>
              </a:lnSpc>
              <a:spcBef>
                <a:spcPts val="0"/>
              </a:spcBef>
              <a:spcAft>
                <a:spcPts val="1300"/>
              </a:spcAft>
              <a:buNone/>
            </a:pPr>
            <a:r>
              <a:rPr lang="en" sz="1500">
                <a:solidFill>
                  <a:schemeClr val="dk2"/>
                </a:solidFill>
                <a:latin typeface="Inter"/>
                <a:ea typeface="Inter"/>
                <a:cs typeface="Inter"/>
                <a:sym typeface="Inter"/>
              </a:rPr>
              <a:t>Verifies identities of clients and brokers using methods like SASL/PLAIN, SASL/SCRAM, and Kerberos, common in European enterprises for secure access.</a:t>
            </a:r>
            <a:endParaRPr sz="1500">
              <a:solidFill>
                <a:schemeClr val="dk2"/>
              </a:solidFill>
              <a:latin typeface="Inter"/>
              <a:ea typeface="Inter"/>
              <a:cs typeface="Inter"/>
              <a:sym typeface="Inter"/>
            </a:endParaRPr>
          </a:p>
        </p:txBody>
      </p:sp>
      <p:sp>
        <p:nvSpPr>
          <p:cNvPr descr="header_0" id="1024" name="Google Shape;1024;p158"/>
          <p:cNvSpPr txBox="1"/>
          <p:nvPr>
            <p:ph idx="3" type="subTitle"/>
          </p:nvPr>
        </p:nvSpPr>
        <p:spPr>
          <a:xfrm>
            <a:off x="5797733" y="990600"/>
            <a:ext cx="5845200" cy="447600"/>
          </a:xfrm>
          <a:prstGeom prst="rect">
            <a:avLst/>
          </a:prstGeom>
          <a:noFill/>
        </p:spPr>
        <p:txBody>
          <a:bodyPr anchorCtr="0" anchor="ctr" bIns="121900" lIns="121900" spcFirstLastPara="1" rIns="121900" wrap="square" tIns="121900">
            <a:noAutofit/>
          </a:bodyPr>
          <a:lstStyle/>
          <a:p>
            <a:pPr indent="0" lvl="0" marL="0" rtl="0" algn="l">
              <a:lnSpc>
                <a:spcPct val="100000"/>
              </a:lnSpc>
              <a:spcBef>
                <a:spcPts val="0"/>
              </a:spcBef>
              <a:spcAft>
                <a:spcPts val="1300"/>
              </a:spcAft>
              <a:buNone/>
            </a:pPr>
            <a:r>
              <a:rPr b="1" lang="en" sz="1500">
                <a:solidFill>
                  <a:schemeClr val="dk1"/>
                </a:solidFill>
                <a:latin typeface="Poppins"/>
                <a:ea typeface="Poppins"/>
                <a:cs typeface="Poppins"/>
                <a:sym typeface="Poppins"/>
              </a:rPr>
              <a:t>Authentication</a:t>
            </a:r>
            <a:endParaRPr b="1" sz="1500">
              <a:solidFill>
                <a:schemeClr val="dk1"/>
              </a:solidFill>
              <a:latin typeface="Poppins"/>
              <a:ea typeface="Poppins"/>
              <a:cs typeface="Poppins"/>
              <a:sym typeface="Poppins"/>
            </a:endParaRPr>
          </a:p>
        </p:txBody>
      </p:sp>
      <p:sp>
        <p:nvSpPr>
          <p:cNvPr descr="detail_1" id="1025" name="Google Shape;1025;p158"/>
          <p:cNvSpPr txBox="1"/>
          <p:nvPr>
            <p:ph idx="1" type="body"/>
          </p:nvPr>
        </p:nvSpPr>
        <p:spPr>
          <a:xfrm>
            <a:off x="5797733" y="3316565"/>
            <a:ext cx="5845200" cy="1169700"/>
          </a:xfrm>
          <a:prstGeom prst="rect">
            <a:avLst/>
          </a:prstGeom>
        </p:spPr>
        <p:txBody>
          <a:bodyPr anchorCtr="0" anchor="t" bIns="121900" lIns="121900" spcFirstLastPara="1" rIns="121900" wrap="square" tIns="121900">
            <a:spAutoFit/>
          </a:bodyPr>
          <a:lstStyle/>
          <a:p>
            <a:pPr indent="0" lvl="0" marL="0" rtl="0" algn="l">
              <a:lnSpc>
                <a:spcPct val="150000"/>
              </a:lnSpc>
              <a:spcBef>
                <a:spcPts val="0"/>
              </a:spcBef>
              <a:spcAft>
                <a:spcPts val="1300"/>
              </a:spcAft>
              <a:buNone/>
            </a:pPr>
            <a:r>
              <a:rPr lang="en" sz="1500">
                <a:solidFill>
                  <a:schemeClr val="dk2"/>
                </a:solidFill>
                <a:latin typeface="Inter"/>
                <a:ea typeface="Inter"/>
                <a:cs typeface="Inter"/>
                <a:sym typeface="Inter"/>
              </a:rPr>
              <a:t>Controls permissions through Kafka Access Control Lists (ACLs), ensuring only authorized users access specific topics and operations.</a:t>
            </a:r>
            <a:endParaRPr sz="1500">
              <a:solidFill>
                <a:schemeClr val="dk2"/>
              </a:solidFill>
              <a:latin typeface="Inter"/>
              <a:ea typeface="Inter"/>
              <a:cs typeface="Inter"/>
              <a:sym typeface="Inter"/>
            </a:endParaRPr>
          </a:p>
        </p:txBody>
      </p:sp>
      <p:sp>
        <p:nvSpPr>
          <p:cNvPr descr="header_1" id="1026" name="Google Shape;1026;p158"/>
          <p:cNvSpPr txBox="1"/>
          <p:nvPr>
            <p:ph idx="3" type="subTitle"/>
          </p:nvPr>
        </p:nvSpPr>
        <p:spPr>
          <a:xfrm>
            <a:off x="5797733" y="2927738"/>
            <a:ext cx="5845200" cy="447600"/>
          </a:xfrm>
          <a:prstGeom prst="rect">
            <a:avLst/>
          </a:prstGeom>
          <a:noFill/>
        </p:spPr>
        <p:txBody>
          <a:bodyPr anchorCtr="0" anchor="ctr" bIns="121900" lIns="121900" spcFirstLastPara="1" rIns="121900" wrap="square" tIns="121900">
            <a:noAutofit/>
          </a:bodyPr>
          <a:lstStyle/>
          <a:p>
            <a:pPr indent="0" lvl="0" marL="0" rtl="0" algn="l">
              <a:lnSpc>
                <a:spcPct val="100000"/>
              </a:lnSpc>
              <a:spcBef>
                <a:spcPts val="0"/>
              </a:spcBef>
              <a:spcAft>
                <a:spcPts val="1300"/>
              </a:spcAft>
              <a:buNone/>
            </a:pPr>
            <a:r>
              <a:rPr b="1" lang="en" sz="1500">
                <a:solidFill>
                  <a:schemeClr val="dk1"/>
                </a:solidFill>
                <a:latin typeface="Poppins"/>
                <a:ea typeface="Poppins"/>
                <a:cs typeface="Poppins"/>
                <a:sym typeface="Poppins"/>
              </a:rPr>
              <a:t>Authorization</a:t>
            </a:r>
            <a:endParaRPr b="1" sz="1500">
              <a:solidFill>
                <a:schemeClr val="dk1"/>
              </a:solidFill>
              <a:latin typeface="Poppins"/>
              <a:ea typeface="Poppins"/>
              <a:cs typeface="Poppins"/>
              <a:sym typeface="Poppins"/>
            </a:endParaRPr>
          </a:p>
        </p:txBody>
      </p:sp>
      <p:sp>
        <p:nvSpPr>
          <p:cNvPr descr="detail_2" id="1027" name="Google Shape;1027;p158"/>
          <p:cNvSpPr txBox="1"/>
          <p:nvPr>
            <p:ph idx="4" type="subTitle"/>
          </p:nvPr>
        </p:nvSpPr>
        <p:spPr>
          <a:xfrm>
            <a:off x="5797733" y="5253702"/>
            <a:ext cx="5845200" cy="823500"/>
          </a:xfrm>
          <a:prstGeom prst="rect">
            <a:avLst/>
          </a:prstGeom>
        </p:spPr>
        <p:txBody>
          <a:bodyPr anchorCtr="0" anchor="t" bIns="121900" lIns="121900" spcFirstLastPara="1" rIns="121900" wrap="square" tIns="121900">
            <a:spAutoFit/>
          </a:bodyPr>
          <a:lstStyle/>
          <a:p>
            <a:pPr indent="0" lvl="0" marL="0" rtl="0" algn="l">
              <a:lnSpc>
                <a:spcPct val="150000"/>
              </a:lnSpc>
              <a:spcBef>
                <a:spcPts val="0"/>
              </a:spcBef>
              <a:spcAft>
                <a:spcPts val="1300"/>
              </a:spcAft>
              <a:buNone/>
            </a:pPr>
            <a:r>
              <a:rPr lang="en" sz="1500">
                <a:solidFill>
                  <a:schemeClr val="dk2"/>
                </a:solidFill>
                <a:latin typeface="Inter"/>
                <a:ea typeface="Inter"/>
                <a:cs typeface="Inter"/>
                <a:sym typeface="Inter"/>
              </a:rPr>
              <a:t>Encrypts data in transit using SSL/TLS protocols to protect sensitive information from interception and tampering.</a:t>
            </a:r>
            <a:endParaRPr sz="1500">
              <a:solidFill>
                <a:schemeClr val="dk2"/>
              </a:solidFill>
              <a:latin typeface="Inter"/>
              <a:ea typeface="Inter"/>
              <a:cs typeface="Inter"/>
              <a:sym typeface="Inter"/>
            </a:endParaRPr>
          </a:p>
        </p:txBody>
      </p:sp>
      <p:sp>
        <p:nvSpPr>
          <p:cNvPr descr="header_2" id="1028" name="Google Shape;1028;p158"/>
          <p:cNvSpPr txBox="1"/>
          <p:nvPr>
            <p:ph idx="2" type="body"/>
          </p:nvPr>
        </p:nvSpPr>
        <p:spPr>
          <a:xfrm>
            <a:off x="5797733" y="4864876"/>
            <a:ext cx="5845200" cy="447600"/>
          </a:xfrm>
          <a:prstGeom prst="rect">
            <a:avLst/>
          </a:prstGeom>
          <a:noFill/>
        </p:spPr>
        <p:txBody>
          <a:bodyPr anchorCtr="0" anchor="ctr" bIns="121900" lIns="121900" spcFirstLastPara="1" rIns="121900" wrap="square" tIns="121900">
            <a:noAutofit/>
          </a:bodyPr>
          <a:lstStyle/>
          <a:p>
            <a:pPr indent="0" lvl="0" marL="0" rtl="0" algn="l">
              <a:lnSpc>
                <a:spcPct val="100000"/>
              </a:lnSpc>
              <a:spcBef>
                <a:spcPts val="0"/>
              </a:spcBef>
              <a:spcAft>
                <a:spcPts val="1300"/>
              </a:spcAft>
              <a:buNone/>
            </a:pPr>
            <a:r>
              <a:rPr b="1" lang="en" sz="1500">
                <a:latin typeface="Poppins"/>
                <a:ea typeface="Poppins"/>
                <a:cs typeface="Poppins"/>
                <a:sym typeface="Poppins"/>
              </a:rPr>
              <a:t>Encryption</a:t>
            </a:r>
            <a:endParaRPr b="1" sz="1500">
              <a:latin typeface="Poppins"/>
              <a:ea typeface="Poppins"/>
              <a:cs typeface="Poppins"/>
              <a:sym typeface="Poppins"/>
            </a:endParaRPr>
          </a:p>
        </p:txBody>
      </p:sp>
      <p:pic>
        <p:nvPicPr>
          <p:cNvPr id="1029" name="Google Shape;1029;p158"/>
          <p:cNvPicPr preferRelativeResize="0"/>
          <p:nvPr/>
        </p:nvPicPr>
        <p:blipFill>
          <a:blip r:embed="rId3">
            <a:alphaModFix/>
          </a:blip>
          <a:stretch>
            <a:fillRect/>
          </a:stretch>
        </p:blipFill>
        <p:spPr>
          <a:xfrm>
            <a:off x="5382017" y="1062000"/>
            <a:ext cx="304800" cy="304800"/>
          </a:xfrm>
          <a:prstGeom prst="rect">
            <a:avLst/>
          </a:prstGeom>
          <a:noFill/>
          <a:ln cap="flat" cmpd="sng" w="9525">
            <a:solidFill>
              <a:srgbClr val="252629">
                <a:alpha val="0"/>
              </a:srgbClr>
            </a:solidFill>
            <a:prstDash val="solid"/>
            <a:round/>
            <a:headEnd len="sm" w="sm" type="none"/>
            <a:tailEnd len="sm" w="sm" type="none"/>
          </a:ln>
        </p:spPr>
      </p:pic>
      <p:pic>
        <p:nvPicPr>
          <p:cNvPr id="1030" name="Google Shape;1030;p158"/>
          <p:cNvPicPr preferRelativeResize="0"/>
          <p:nvPr/>
        </p:nvPicPr>
        <p:blipFill>
          <a:blip r:embed="rId4">
            <a:alphaModFix/>
          </a:blip>
          <a:stretch>
            <a:fillRect/>
          </a:stretch>
        </p:blipFill>
        <p:spPr>
          <a:xfrm>
            <a:off x="5382017" y="2999138"/>
            <a:ext cx="304800" cy="304800"/>
          </a:xfrm>
          <a:prstGeom prst="rect">
            <a:avLst/>
          </a:prstGeom>
          <a:noFill/>
          <a:ln cap="flat" cmpd="sng" w="9525">
            <a:solidFill>
              <a:srgbClr val="252629">
                <a:alpha val="0"/>
              </a:srgbClr>
            </a:solidFill>
            <a:prstDash val="solid"/>
            <a:round/>
            <a:headEnd len="sm" w="sm" type="none"/>
            <a:tailEnd len="sm" w="sm" type="none"/>
          </a:ln>
        </p:spPr>
      </p:pic>
      <p:pic>
        <p:nvPicPr>
          <p:cNvPr id="1031" name="Google Shape;1031;p158"/>
          <p:cNvPicPr preferRelativeResize="0"/>
          <p:nvPr/>
        </p:nvPicPr>
        <p:blipFill>
          <a:blip r:embed="rId5">
            <a:alphaModFix/>
          </a:blip>
          <a:stretch>
            <a:fillRect/>
          </a:stretch>
        </p:blipFill>
        <p:spPr>
          <a:xfrm>
            <a:off x="5382017" y="4936276"/>
            <a:ext cx="304800" cy="304800"/>
          </a:xfrm>
          <a:prstGeom prst="rect">
            <a:avLst/>
          </a:prstGeom>
          <a:noFill/>
          <a:ln cap="flat" cmpd="sng" w="9525">
            <a:solidFill>
              <a:srgbClr val="252629">
                <a:alpha val="0"/>
              </a:srgbClr>
            </a:solidFill>
            <a:prstDash val="solid"/>
            <a:round/>
            <a:headEnd len="sm" w="sm" type="none"/>
            <a:tailEnd len="sm" w="sm" type="none"/>
          </a:ln>
        </p:spPr>
      </p:pic>
      <p:pic>
        <p:nvPicPr>
          <p:cNvPr descr="NF_Logo_granite.png" id="1032" name="Google Shape;1032;p158"/>
          <p:cNvPicPr preferRelativeResize="0"/>
          <p:nvPr/>
        </p:nvPicPr>
        <p:blipFill rotWithShape="1">
          <a:blip r:embed="rId6">
            <a:alphaModFix/>
          </a:blip>
          <a:srcRect b="39313" l="0" r="0" t="0"/>
          <a:stretch/>
        </p:blipFill>
        <p:spPr>
          <a:xfrm>
            <a:off x="569663" y="230788"/>
            <a:ext cx="1239012" cy="18078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pic>
        <p:nvPicPr>
          <p:cNvPr id="1037" name="Google Shape;1037;p159"/>
          <p:cNvPicPr preferRelativeResize="0"/>
          <p:nvPr/>
        </p:nvPicPr>
        <p:blipFill>
          <a:blip r:embed="rId3">
            <a:alphaModFix/>
          </a:blip>
          <a:stretch>
            <a:fillRect/>
          </a:stretch>
        </p:blipFill>
        <p:spPr>
          <a:xfrm>
            <a:off x="658350" y="1866900"/>
            <a:ext cx="304800" cy="304800"/>
          </a:xfrm>
          <a:prstGeom prst="rect">
            <a:avLst/>
          </a:prstGeom>
          <a:noFill/>
          <a:ln cap="flat" cmpd="sng" w="9525">
            <a:solidFill>
              <a:srgbClr val="8236FF">
                <a:alpha val="0"/>
              </a:srgbClr>
            </a:solidFill>
            <a:prstDash val="solid"/>
            <a:round/>
            <a:headEnd len="sm" w="sm" type="none"/>
            <a:tailEnd len="sm" w="sm" type="none"/>
          </a:ln>
        </p:spPr>
      </p:pic>
      <p:pic>
        <p:nvPicPr>
          <p:cNvPr id="1038" name="Google Shape;1038;p159"/>
          <p:cNvPicPr preferRelativeResize="0"/>
          <p:nvPr/>
        </p:nvPicPr>
        <p:blipFill>
          <a:blip r:embed="rId4">
            <a:alphaModFix/>
          </a:blip>
          <a:stretch>
            <a:fillRect/>
          </a:stretch>
        </p:blipFill>
        <p:spPr>
          <a:xfrm>
            <a:off x="658350" y="3338450"/>
            <a:ext cx="304800" cy="304800"/>
          </a:xfrm>
          <a:prstGeom prst="rect">
            <a:avLst/>
          </a:prstGeom>
          <a:noFill/>
          <a:ln cap="flat" cmpd="sng" w="9525">
            <a:solidFill>
              <a:srgbClr val="8236FF">
                <a:alpha val="0"/>
              </a:srgbClr>
            </a:solidFill>
            <a:prstDash val="solid"/>
            <a:round/>
            <a:headEnd len="sm" w="sm" type="none"/>
            <a:tailEnd len="sm" w="sm" type="none"/>
          </a:ln>
        </p:spPr>
      </p:pic>
      <p:pic>
        <p:nvPicPr>
          <p:cNvPr id="1039" name="Google Shape;1039;p159"/>
          <p:cNvPicPr preferRelativeResize="0"/>
          <p:nvPr/>
        </p:nvPicPr>
        <p:blipFill>
          <a:blip r:embed="rId5">
            <a:alphaModFix/>
          </a:blip>
          <a:stretch>
            <a:fillRect/>
          </a:stretch>
        </p:blipFill>
        <p:spPr>
          <a:xfrm>
            <a:off x="658350" y="4810017"/>
            <a:ext cx="304800" cy="304800"/>
          </a:xfrm>
          <a:prstGeom prst="rect">
            <a:avLst/>
          </a:prstGeom>
          <a:noFill/>
          <a:ln cap="flat" cmpd="sng" w="9525">
            <a:solidFill>
              <a:srgbClr val="8236FF">
                <a:alpha val="0"/>
              </a:srgbClr>
            </a:solidFill>
            <a:prstDash val="solid"/>
            <a:round/>
            <a:headEnd len="sm" w="sm" type="none"/>
            <a:tailEnd len="sm" w="sm" type="none"/>
          </a:ln>
        </p:spPr>
      </p:pic>
      <p:sp>
        <p:nvSpPr>
          <p:cNvPr descr="title" id="1040" name="Google Shape;1040;p159"/>
          <p:cNvSpPr txBox="1"/>
          <p:nvPr/>
        </p:nvSpPr>
        <p:spPr>
          <a:xfrm>
            <a:off x="549267" y="768100"/>
            <a:ext cx="7063500" cy="670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2600">
                <a:solidFill>
                  <a:schemeClr val="dk1"/>
                </a:solidFill>
                <a:latin typeface="Poppins"/>
                <a:ea typeface="Poppins"/>
                <a:cs typeface="Poppins"/>
                <a:sym typeface="Poppins"/>
              </a:rPr>
              <a:t>Kafka Monitoring Tools</a:t>
            </a:r>
            <a:endParaRPr b="1" sz="2600">
              <a:solidFill>
                <a:schemeClr val="dk1"/>
              </a:solidFill>
              <a:latin typeface="Poppins"/>
              <a:ea typeface="Poppins"/>
              <a:cs typeface="Poppins"/>
              <a:sym typeface="Poppins"/>
            </a:endParaRPr>
          </a:p>
        </p:txBody>
      </p:sp>
      <p:sp>
        <p:nvSpPr>
          <p:cNvPr descr="detail_0" id="1041" name="Google Shape;1041;p159"/>
          <p:cNvSpPr txBox="1"/>
          <p:nvPr>
            <p:ph idx="1" type="body"/>
          </p:nvPr>
        </p:nvSpPr>
        <p:spPr>
          <a:xfrm>
            <a:off x="2824433" y="1723200"/>
            <a:ext cx="4788300" cy="1273800"/>
          </a:xfrm>
          <a:prstGeom prst="rect">
            <a:avLst/>
          </a:prstGeom>
        </p:spPr>
        <p:txBody>
          <a:bodyPr anchorCtr="0" anchor="t" bIns="121900" lIns="121900" spcFirstLastPara="1" rIns="121900" wrap="square" tIns="121900">
            <a:spAutoFit/>
          </a:bodyPr>
          <a:lstStyle/>
          <a:p>
            <a:pPr indent="0" lvl="0" marL="0" rtl="0" algn="l">
              <a:lnSpc>
                <a:spcPct val="115000"/>
              </a:lnSpc>
              <a:spcBef>
                <a:spcPts val="0"/>
              </a:spcBef>
              <a:spcAft>
                <a:spcPts val="1300"/>
              </a:spcAft>
              <a:buNone/>
            </a:pPr>
            <a:r>
              <a:rPr lang="en" sz="1500">
                <a:latin typeface="Inter"/>
                <a:ea typeface="Inter"/>
                <a:cs typeface="Inter"/>
                <a:sym typeface="Inter"/>
              </a:rPr>
              <a:t>Kafka provides built-in monitoring via JMX metrics, exposing real-time data on throughput, latency, consumer lag, and broker health. Tools like Kafka Manager help visualize cluster status.</a:t>
            </a:r>
            <a:endParaRPr sz="1500">
              <a:latin typeface="Inter"/>
              <a:ea typeface="Inter"/>
              <a:cs typeface="Inter"/>
              <a:sym typeface="Inter"/>
            </a:endParaRPr>
          </a:p>
        </p:txBody>
      </p:sp>
      <p:sp>
        <p:nvSpPr>
          <p:cNvPr descr="detail_1" id="1042" name="Google Shape;1042;p159"/>
          <p:cNvSpPr txBox="1"/>
          <p:nvPr>
            <p:ph idx="2" type="body"/>
          </p:nvPr>
        </p:nvSpPr>
        <p:spPr>
          <a:xfrm>
            <a:off x="2824433" y="3207608"/>
            <a:ext cx="4788300" cy="1273800"/>
          </a:xfrm>
          <a:prstGeom prst="rect">
            <a:avLst/>
          </a:prstGeom>
        </p:spPr>
        <p:txBody>
          <a:bodyPr anchorCtr="0" anchor="t" bIns="121900" lIns="121900" spcFirstLastPara="1" rIns="121900" wrap="square" tIns="121900">
            <a:spAutoFit/>
          </a:bodyPr>
          <a:lstStyle/>
          <a:p>
            <a:pPr indent="0" lvl="0" marL="0" rtl="0" algn="l">
              <a:lnSpc>
                <a:spcPct val="115000"/>
              </a:lnSpc>
              <a:spcBef>
                <a:spcPts val="0"/>
              </a:spcBef>
              <a:spcAft>
                <a:spcPts val="1300"/>
              </a:spcAft>
              <a:buNone/>
            </a:pPr>
            <a:r>
              <a:rPr lang="en" sz="1500">
                <a:latin typeface="Inter"/>
                <a:ea typeface="Inter"/>
                <a:cs typeface="Inter"/>
                <a:sym typeface="Inter"/>
              </a:rPr>
              <a:t>Prometheus collects Kafka JMX metrics, while Grafana visualizes them in customizable dashboards. This combination is widely adopted in European enterprises for Kafka observability.</a:t>
            </a:r>
            <a:endParaRPr sz="1500">
              <a:latin typeface="Inter"/>
              <a:ea typeface="Inter"/>
              <a:cs typeface="Inter"/>
              <a:sym typeface="Inter"/>
            </a:endParaRPr>
          </a:p>
        </p:txBody>
      </p:sp>
      <p:sp>
        <p:nvSpPr>
          <p:cNvPr descr="header_0" id="1043" name="Google Shape;1043;p159"/>
          <p:cNvSpPr txBox="1"/>
          <p:nvPr>
            <p:ph idx="3" type="subTitle"/>
          </p:nvPr>
        </p:nvSpPr>
        <p:spPr>
          <a:xfrm>
            <a:off x="1128433" y="1723267"/>
            <a:ext cx="1695900" cy="742500"/>
          </a:xfrm>
          <a:prstGeom prst="rect">
            <a:avLst/>
          </a:prstGeom>
        </p:spPr>
        <p:txBody>
          <a:bodyPr anchorCtr="0" anchor="t" bIns="121900" lIns="121900" spcFirstLastPara="1" rIns="121900" wrap="square" tIns="121900">
            <a:spAutoFit/>
          </a:bodyPr>
          <a:lstStyle/>
          <a:p>
            <a:pPr indent="0" lvl="0" marL="0" rtl="0" algn="l">
              <a:lnSpc>
                <a:spcPct val="115000"/>
              </a:lnSpc>
              <a:spcBef>
                <a:spcPts val="0"/>
              </a:spcBef>
              <a:spcAft>
                <a:spcPts val="1300"/>
              </a:spcAft>
              <a:buNone/>
            </a:pPr>
            <a:r>
              <a:rPr lang="en" sz="1500">
                <a:solidFill>
                  <a:schemeClr val="dk1"/>
                </a:solidFill>
                <a:latin typeface="Poppins SemiBold"/>
                <a:ea typeface="Poppins SemiBold"/>
                <a:cs typeface="Poppins SemiBold"/>
                <a:sym typeface="Poppins SemiBold"/>
              </a:rPr>
              <a:t>Native Kafka Tools</a:t>
            </a:r>
            <a:endParaRPr sz="1500">
              <a:solidFill>
                <a:schemeClr val="dk1"/>
              </a:solidFill>
              <a:latin typeface="Poppins SemiBold"/>
              <a:ea typeface="Poppins SemiBold"/>
              <a:cs typeface="Poppins SemiBold"/>
              <a:sym typeface="Poppins SemiBold"/>
            </a:endParaRPr>
          </a:p>
        </p:txBody>
      </p:sp>
      <p:sp>
        <p:nvSpPr>
          <p:cNvPr descr="header_1" id="1044" name="Google Shape;1044;p159"/>
          <p:cNvSpPr txBox="1"/>
          <p:nvPr>
            <p:ph idx="4" type="subTitle"/>
          </p:nvPr>
        </p:nvSpPr>
        <p:spPr>
          <a:xfrm>
            <a:off x="1128433" y="3207598"/>
            <a:ext cx="1695900" cy="742500"/>
          </a:xfrm>
          <a:prstGeom prst="rect">
            <a:avLst/>
          </a:prstGeom>
        </p:spPr>
        <p:txBody>
          <a:bodyPr anchorCtr="0" anchor="t" bIns="121900" lIns="121900" spcFirstLastPara="1" rIns="121900" wrap="square" tIns="121900">
            <a:spAutoFit/>
          </a:bodyPr>
          <a:lstStyle/>
          <a:p>
            <a:pPr indent="0" lvl="0" marL="0" rtl="0" algn="l">
              <a:lnSpc>
                <a:spcPct val="115000"/>
              </a:lnSpc>
              <a:spcBef>
                <a:spcPts val="0"/>
              </a:spcBef>
              <a:spcAft>
                <a:spcPts val="1300"/>
              </a:spcAft>
              <a:buNone/>
            </a:pPr>
            <a:r>
              <a:rPr lang="en" sz="1500">
                <a:solidFill>
                  <a:schemeClr val="dk1"/>
                </a:solidFill>
                <a:latin typeface="Poppins SemiBold"/>
                <a:ea typeface="Poppins SemiBold"/>
                <a:cs typeface="Poppins SemiBold"/>
                <a:sym typeface="Poppins SemiBold"/>
              </a:rPr>
              <a:t>Open-Source Solutions</a:t>
            </a:r>
            <a:endParaRPr sz="1500">
              <a:solidFill>
                <a:schemeClr val="dk1"/>
              </a:solidFill>
              <a:latin typeface="Poppins SemiBold"/>
              <a:ea typeface="Poppins SemiBold"/>
              <a:cs typeface="Poppins SemiBold"/>
              <a:sym typeface="Poppins SemiBold"/>
            </a:endParaRPr>
          </a:p>
        </p:txBody>
      </p:sp>
      <p:sp>
        <p:nvSpPr>
          <p:cNvPr descr="header_2" id="1045" name="Google Shape;1045;p159"/>
          <p:cNvSpPr txBox="1"/>
          <p:nvPr>
            <p:ph idx="5" type="subTitle"/>
          </p:nvPr>
        </p:nvSpPr>
        <p:spPr>
          <a:xfrm>
            <a:off x="1128433" y="4692000"/>
            <a:ext cx="1695900" cy="742500"/>
          </a:xfrm>
          <a:prstGeom prst="rect">
            <a:avLst/>
          </a:prstGeom>
        </p:spPr>
        <p:txBody>
          <a:bodyPr anchorCtr="0" anchor="t" bIns="121900" lIns="121900" spcFirstLastPara="1" rIns="121900" wrap="square" tIns="121900">
            <a:spAutoFit/>
          </a:bodyPr>
          <a:lstStyle/>
          <a:p>
            <a:pPr indent="0" lvl="0" marL="0" rtl="0" algn="l">
              <a:lnSpc>
                <a:spcPct val="115000"/>
              </a:lnSpc>
              <a:spcBef>
                <a:spcPts val="0"/>
              </a:spcBef>
              <a:spcAft>
                <a:spcPts val="1300"/>
              </a:spcAft>
              <a:buNone/>
            </a:pPr>
            <a:r>
              <a:rPr lang="en" sz="1500">
                <a:solidFill>
                  <a:schemeClr val="dk1"/>
                </a:solidFill>
                <a:latin typeface="Poppins SemiBold"/>
                <a:ea typeface="Poppins SemiBold"/>
                <a:cs typeface="Poppins SemiBold"/>
                <a:sym typeface="Poppins SemiBold"/>
              </a:rPr>
              <a:t>Enterprise Monitoring</a:t>
            </a:r>
            <a:endParaRPr sz="1500">
              <a:solidFill>
                <a:schemeClr val="dk1"/>
              </a:solidFill>
              <a:latin typeface="Poppins SemiBold"/>
              <a:ea typeface="Poppins SemiBold"/>
              <a:cs typeface="Poppins SemiBold"/>
              <a:sym typeface="Poppins SemiBold"/>
            </a:endParaRPr>
          </a:p>
        </p:txBody>
      </p:sp>
      <p:sp>
        <p:nvSpPr>
          <p:cNvPr descr="detail_2" id="1046" name="Google Shape;1046;p159"/>
          <p:cNvSpPr txBox="1"/>
          <p:nvPr>
            <p:ph idx="6" type="body"/>
          </p:nvPr>
        </p:nvSpPr>
        <p:spPr>
          <a:xfrm>
            <a:off x="2824433" y="4692068"/>
            <a:ext cx="4788300" cy="1273800"/>
          </a:xfrm>
          <a:prstGeom prst="rect">
            <a:avLst/>
          </a:prstGeom>
        </p:spPr>
        <p:txBody>
          <a:bodyPr anchorCtr="0" anchor="t" bIns="121900" lIns="121900" spcFirstLastPara="1" rIns="121900" wrap="square" tIns="121900">
            <a:spAutoFit/>
          </a:bodyPr>
          <a:lstStyle/>
          <a:p>
            <a:pPr indent="0" lvl="0" marL="0" rtl="0" algn="l">
              <a:lnSpc>
                <a:spcPct val="115000"/>
              </a:lnSpc>
              <a:spcBef>
                <a:spcPts val="0"/>
              </a:spcBef>
              <a:spcAft>
                <a:spcPts val="1300"/>
              </a:spcAft>
              <a:buNone/>
            </a:pPr>
            <a:r>
              <a:rPr lang="en" sz="1500">
                <a:latin typeface="Inter"/>
                <a:ea typeface="Inter"/>
                <a:cs typeface="Inter"/>
                <a:sym typeface="Inter"/>
              </a:rPr>
              <a:t>Commercial tools like Confluent Control Center and Datadog offer advanced alerting, governance, and performance insights, ensuring SLA compliance in complex Kafka deployments.</a:t>
            </a:r>
            <a:endParaRPr sz="1500">
              <a:latin typeface="Inter"/>
              <a:ea typeface="Inter"/>
              <a:cs typeface="Inter"/>
              <a:sym typeface="Inter"/>
            </a:endParaRPr>
          </a:p>
        </p:txBody>
      </p:sp>
      <p:pic>
        <p:nvPicPr>
          <p:cNvPr id="1047" name="Google Shape;1047;p159"/>
          <p:cNvPicPr preferRelativeResize="0"/>
          <p:nvPr/>
        </p:nvPicPr>
        <p:blipFill rotWithShape="1">
          <a:blip r:embed="rId6">
            <a:alphaModFix/>
          </a:blip>
          <a:srcRect b="0" l="10063" r="10063" t="0"/>
          <a:stretch/>
        </p:blipFill>
        <p:spPr>
          <a:xfrm>
            <a:off x="8531751" y="1009799"/>
            <a:ext cx="3110975" cy="5193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pic>
        <p:nvPicPr>
          <p:cNvPr id="1052" name="Google Shape;1052;p160"/>
          <p:cNvPicPr preferRelativeResize="0"/>
          <p:nvPr/>
        </p:nvPicPr>
        <p:blipFill>
          <a:blip r:embed="rId3">
            <a:alphaModFix/>
          </a:blip>
          <a:stretch>
            <a:fillRect/>
          </a:stretch>
        </p:blipFill>
        <p:spPr>
          <a:xfrm>
            <a:off x="673467" y="1823467"/>
            <a:ext cx="304800" cy="304800"/>
          </a:xfrm>
          <a:prstGeom prst="rect">
            <a:avLst/>
          </a:prstGeom>
          <a:noFill/>
          <a:ln cap="flat" cmpd="sng" w="9525">
            <a:solidFill>
              <a:srgbClr val="8236FF">
                <a:alpha val="0"/>
              </a:srgbClr>
            </a:solidFill>
            <a:prstDash val="solid"/>
            <a:round/>
            <a:headEnd len="sm" w="sm" type="none"/>
            <a:tailEnd len="sm" w="sm" type="none"/>
          </a:ln>
        </p:spPr>
      </p:pic>
      <p:pic>
        <p:nvPicPr>
          <p:cNvPr id="1053" name="Google Shape;1053;p160"/>
          <p:cNvPicPr preferRelativeResize="0"/>
          <p:nvPr/>
        </p:nvPicPr>
        <p:blipFill>
          <a:blip r:embed="rId4">
            <a:alphaModFix/>
          </a:blip>
          <a:stretch>
            <a:fillRect/>
          </a:stretch>
        </p:blipFill>
        <p:spPr>
          <a:xfrm>
            <a:off x="3510522" y="1823467"/>
            <a:ext cx="304800" cy="304800"/>
          </a:xfrm>
          <a:prstGeom prst="rect">
            <a:avLst/>
          </a:prstGeom>
          <a:noFill/>
          <a:ln cap="flat" cmpd="sng" w="9525">
            <a:solidFill>
              <a:srgbClr val="8236FF">
                <a:alpha val="0"/>
              </a:srgbClr>
            </a:solidFill>
            <a:prstDash val="solid"/>
            <a:round/>
            <a:headEnd len="sm" w="sm" type="none"/>
            <a:tailEnd len="sm" w="sm" type="none"/>
          </a:ln>
        </p:spPr>
      </p:pic>
      <p:pic>
        <p:nvPicPr>
          <p:cNvPr id="1054" name="Google Shape;1054;p160"/>
          <p:cNvPicPr preferRelativeResize="0"/>
          <p:nvPr/>
        </p:nvPicPr>
        <p:blipFill>
          <a:blip r:embed="rId5">
            <a:alphaModFix/>
          </a:blip>
          <a:stretch>
            <a:fillRect/>
          </a:stretch>
        </p:blipFill>
        <p:spPr>
          <a:xfrm>
            <a:off x="6327678" y="1823467"/>
            <a:ext cx="304800" cy="304800"/>
          </a:xfrm>
          <a:prstGeom prst="rect">
            <a:avLst/>
          </a:prstGeom>
          <a:noFill/>
          <a:ln cap="flat" cmpd="sng" w="9525">
            <a:solidFill>
              <a:srgbClr val="8236FF">
                <a:alpha val="0"/>
              </a:srgbClr>
            </a:solidFill>
            <a:prstDash val="solid"/>
            <a:round/>
            <a:headEnd len="sm" w="sm" type="none"/>
            <a:tailEnd len="sm" w="sm" type="none"/>
          </a:ln>
        </p:spPr>
      </p:pic>
      <p:pic>
        <p:nvPicPr>
          <p:cNvPr id="1055" name="Google Shape;1055;p160"/>
          <p:cNvPicPr preferRelativeResize="0"/>
          <p:nvPr/>
        </p:nvPicPr>
        <p:blipFill>
          <a:blip r:embed="rId6">
            <a:alphaModFix/>
          </a:blip>
          <a:stretch>
            <a:fillRect/>
          </a:stretch>
        </p:blipFill>
        <p:spPr>
          <a:xfrm>
            <a:off x="9144800" y="1823467"/>
            <a:ext cx="304800" cy="304800"/>
          </a:xfrm>
          <a:prstGeom prst="rect">
            <a:avLst/>
          </a:prstGeom>
          <a:noFill/>
          <a:ln cap="flat" cmpd="sng" w="9525">
            <a:solidFill>
              <a:srgbClr val="8236FF">
                <a:alpha val="0"/>
              </a:srgbClr>
            </a:solidFill>
            <a:prstDash val="solid"/>
            <a:round/>
            <a:headEnd len="sm" w="sm" type="none"/>
            <a:tailEnd len="sm" w="sm" type="none"/>
          </a:ln>
        </p:spPr>
      </p:pic>
      <p:sp>
        <p:nvSpPr>
          <p:cNvPr descr="title" id="1056" name="Google Shape;1056;p160"/>
          <p:cNvSpPr txBox="1"/>
          <p:nvPr/>
        </p:nvSpPr>
        <p:spPr>
          <a:xfrm>
            <a:off x="549267" y="768096"/>
            <a:ext cx="11093700" cy="6705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2600">
                <a:solidFill>
                  <a:schemeClr val="dk1"/>
                </a:solidFill>
                <a:latin typeface="Poppins"/>
                <a:ea typeface="Poppins"/>
                <a:cs typeface="Poppins"/>
                <a:sym typeface="Poppins"/>
              </a:rPr>
              <a:t>Kafka Performance Tuning</a:t>
            </a:r>
            <a:endParaRPr b="1" sz="2600">
              <a:solidFill>
                <a:schemeClr val="dk1"/>
              </a:solidFill>
              <a:latin typeface="Poppins"/>
              <a:ea typeface="Poppins"/>
              <a:cs typeface="Poppins"/>
              <a:sym typeface="Poppins"/>
            </a:endParaRPr>
          </a:p>
        </p:txBody>
      </p:sp>
      <p:sp>
        <p:nvSpPr>
          <p:cNvPr descr="detail_0" id="1057" name="Google Shape;1057;p160"/>
          <p:cNvSpPr txBox="1"/>
          <p:nvPr>
            <p:ph idx="1" type="body"/>
          </p:nvPr>
        </p:nvSpPr>
        <p:spPr>
          <a:xfrm>
            <a:off x="549334" y="2983033"/>
            <a:ext cx="2618700" cy="1920300"/>
          </a:xfrm>
          <a:prstGeom prst="rect">
            <a:avLst/>
          </a:prstGeom>
        </p:spPr>
        <p:txBody>
          <a:bodyPr anchorCtr="0" anchor="t" bIns="121900" lIns="121900" spcFirstLastPara="1" rIns="121900" wrap="square" tIns="121900">
            <a:spAutoFit/>
          </a:bodyPr>
          <a:lstStyle/>
          <a:p>
            <a:pPr indent="0" lvl="0" marL="0" rtl="0" algn="l">
              <a:lnSpc>
                <a:spcPct val="125000"/>
              </a:lnSpc>
              <a:spcBef>
                <a:spcPts val="0"/>
              </a:spcBef>
              <a:spcAft>
                <a:spcPts val="1300"/>
              </a:spcAft>
              <a:buNone/>
            </a:pPr>
            <a:r>
              <a:rPr lang="en" sz="1500">
                <a:latin typeface="Inter"/>
                <a:ea typeface="Inter"/>
                <a:cs typeface="Inter"/>
                <a:sym typeface="Inter"/>
              </a:rPr>
              <a:t>Adjust broker settings like number of partitions, replication factor, and thread pools to balance load and improve throughput.</a:t>
            </a:r>
            <a:endParaRPr sz="1500">
              <a:latin typeface="Inter"/>
              <a:ea typeface="Inter"/>
              <a:cs typeface="Inter"/>
              <a:sym typeface="Inter"/>
            </a:endParaRPr>
          </a:p>
        </p:txBody>
      </p:sp>
      <p:sp>
        <p:nvSpPr>
          <p:cNvPr descr="detail_1" id="1058" name="Google Shape;1058;p160"/>
          <p:cNvSpPr txBox="1"/>
          <p:nvPr>
            <p:ph idx="3" type="body"/>
          </p:nvPr>
        </p:nvSpPr>
        <p:spPr>
          <a:xfrm>
            <a:off x="3374309" y="2983033"/>
            <a:ext cx="2618700" cy="1920300"/>
          </a:xfrm>
          <a:prstGeom prst="rect">
            <a:avLst/>
          </a:prstGeom>
        </p:spPr>
        <p:txBody>
          <a:bodyPr anchorCtr="0" anchor="t" bIns="121900" lIns="121900" spcFirstLastPara="1" rIns="121900" wrap="square" tIns="121900">
            <a:spAutoFit/>
          </a:bodyPr>
          <a:lstStyle/>
          <a:p>
            <a:pPr indent="0" lvl="0" marL="0" rtl="0" algn="l">
              <a:lnSpc>
                <a:spcPct val="125000"/>
              </a:lnSpc>
              <a:spcBef>
                <a:spcPts val="0"/>
              </a:spcBef>
              <a:spcAft>
                <a:spcPts val="1300"/>
              </a:spcAft>
              <a:buNone/>
            </a:pPr>
            <a:r>
              <a:rPr lang="en" sz="1500">
                <a:latin typeface="Inter"/>
                <a:ea typeface="Inter"/>
                <a:cs typeface="Inter"/>
                <a:sym typeface="Inter"/>
              </a:rPr>
              <a:t>Configure producer properties such as acks, batch size, linger.ms, and compression to optimize message delivery and reduce latency.</a:t>
            </a:r>
            <a:endParaRPr sz="1500">
              <a:latin typeface="Inter"/>
              <a:ea typeface="Inter"/>
              <a:cs typeface="Inter"/>
              <a:sym typeface="Inter"/>
            </a:endParaRPr>
          </a:p>
        </p:txBody>
      </p:sp>
      <p:sp>
        <p:nvSpPr>
          <p:cNvPr descr="detail_2" id="1059" name="Google Shape;1059;p160"/>
          <p:cNvSpPr txBox="1"/>
          <p:nvPr>
            <p:ph idx="5" type="body"/>
          </p:nvPr>
        </p:nvSpPr>
        <p:spPr>
          <a:xfrm>
            <a:off x="6199275" y="2983025"/>
            <a:ext cx="2618700" cy="2208900"/>
          </a:xfrm>
          <a:prstGeom prst="rect">
            <a:avLst/>
          </a:prstGeom>
        </p:spPr>
        <p:txBody>
          <a:bodyPr anchorCtr="0" anchor="t" bIns="121900" lIns="121900" spcFirstLastPara="1" rIns="121900" wrap="square" tIns="121900">
            <a:spAutoFit/>
          </a:bodyPr>
          <a:lstStyle/>
          <a:p>
            <a:pPr indent="0" lvl="0" marL="0" rtl="0" algn="l">
              <a:lnSpc>
                <a:spcPct val="125000"/>
              </a:lnSpc>
              <a:spcBef>
                <a:spcPts val="0"/>
              </a:spcBef>
              <a:spcAft>
                <a:spcPts val="1300"/>
              </a:spcAft>
              <a:buNone/>
            </a:pPr>
            <a:r>
              <a:rPr lang="en" sz="1500">
                <a:latin typeface="Inter"/>
                <a:ea typeface="Inter"/>
                <a:cs typeface="Inter"/>
                <a:sym typeface="Inter"/>
              </a:rPr>
              <a:t>Set consumer parameters like fetch.min.bytes, max.poll.records, and session timeout for efficient message consumption and minimal lag.</a:t>
            </a:r>
            <a:endParaRPr sz="1500">
              <a:latin typeface="Inter"/>
              <a:ea typeface="Inter"/>
              <a:cs typeface="Inter"/>
              <a:sym typeface="Inter"/>
            </a:endParaRPr>
          </a:p>
        </p:txBody>
      </p:sp>
      <p:sp>
        <p:nvSpPr>
          <p:cNvPr descr="header_0" id="1060" name="Google Shape;1060;p160"/>
          <p:cNvSpPr txBox="1"/>
          <p:nvPr>
            <p:ph idx="2" type="subTitle"/>
          </p:nvPr>
        </p:nvSpPr>
        <p:spPr>
          <a:xfrm>
            <a:off x="549267" y="2230767"/>
            <a:ext cx="2618700" cy="477000"/>
          </a:xfrm>
          <a:prstGeom prst="rect">
            <a:avLst/>
          </a:prstGeom>
        </p:spPr>
        <p:txBody>
          <a:bodyPr anchorCtr="0" anchor="t" bIns="121900" lIns="121900" spcFirstLastPara="1" rIns="121900" wrap="square" tIns="121900">
            <a:spAutoFit/>
          </a:bodyPr>
          <a:lstStyle/>
          <a:p>
            <a:pPr indent="0" lvl="0" marL="0" rtl="0" algn="l">
              <a:lnSpc>
                <a:spcPct val="100000"/>
              </a:lnSpc>
              <a:spcBef>
                <a:spcPts val="0"/>
              </a:spcBef>
              <a:spcAft>
                <a:spcPts val="1300"/>
              </a:spcAft>
              <a:buNone/>
            </a:pPr>
            <a:r>
              <a:rPr lang="en" sz="1500">
                <a:solidFill>
                  <a:schemeClr val="dk1"/>
                </a:solidFill>
                <a:latin typeface="Poppins SemiBold"/>
                <a:ea typeface="Poppins SemiBold"/>
                <a:cs typeface="Poppins SemiBold"/>
                <a:sym typeface="Poppins SemiBold"/>
              </a:rPr>
              <a:t>Broker Tuning</a:t>
            </a:r>
            <a:endParaRPr sz="1500">
              <a:solidFill>
                <a:schemeClr val="dk1"/>
              </a:solidFill>
              <a:latin typeface="Poppins SemiBold"/>
              <a:ea typeface="Poppins SemiBold"/>
              <a:cs typeface="Poppins SemiBold"/>
              <a:sym typeface="Poppins SemiBold"/>
            </a:endParaRPr>
          </a:p>
        </p:txBody>
      </p:sp>
      <p:sp>
        <p:nvSpPr>
          <p:cNvPr descr="header_1" id="1061" name="Google Shape;1061;p160"/>
          <p:cNvSpPr txBox="1"/>
          <p:nvPr>
            <p:ph idx="4" type="subTitle"/>
          </p:nvPr>
        </p:nvSpPr>
        <p:spPr>
          <a:xfrm>
            <a:off x="3374243" y="2230767"/>
            <a:ext cx="2618700" cy="477000"/>
          </a:xfrm>
          <a:prstGeom prst="rect">
            <a:avLst/>
          </a:prstGeom>
        </p:spPr>
        <p:txBody>
          <a:bodyPr anchorCtr="0" anchor="t" bIns="121900" lIns="121900" spcFirstLastPara="1" rIns="121900" wrap="square" tIns="121900">
            <a:spAutoFit/>
          </a:bodyPr>
          <a:lstStyle/>
          <a:p>
            <a:pPr indent="0" lvl="0" marL="0" rtl="0" algn="l">
              <a:lnSpc>
                <a:spcPct val="100000"/>
              </a:lnSpc>
              <a:spcBef>
                <a:spcPts val="0"/>
              </a:spcBef>
              <a:spcAft>
                <a:spcPts val="1300"/>
              </a:spcAft>
              <a:buClr>
                <a:schemeClr val="dk1"/>
              </a:buClr>
              <a:buSzPts val="1500"/>
              <a:buFont typeface="Arial"/>
              <a:buNone/>
            </a:pPr>
            <a:r>
              <a:rPr lang="en" sz="1500">
                <a:solidFill>
                  <a:schemeClr val="dk1"/>
                </a:solidFill>
                <a:latin typeface="Poppins SemiBold"/>
                <a:ea typeface="Poppins SemiBold"/>
                <a:cs typeface="Poppins SemiBold"/>
                <a:sym typeface="Poppins SemiBold"/>
              </a:rPr>
              <a:t>Producer Tuning</a:t>
            </a:r>
            <a:endParaRPr sz="1500">
              <a:solidFill>
                <a:schemeClr val="dk1"/>
              </a:solidFill>
              <a:latin typeface="Poppins SemiBold"/>
              <a:ea typeface="Poppins SemiBold"/>
              <a:cs typeface="Poppins SemiBold"/>
              <a:sym typeface="Poppins SemiBold"/>
            </a:endParaRPr>
          </a:p>
        </p:txBody>
      </p:sp>
      <p:sp>
        <p:nvSpPr>
          <p:cNvPr descr="header_2" id="1062" name="Google Shape;1062;p160"/>
          <p:cNvSpPr txBox="1"/>
          <p:nvPr>
            <p:ph idx="6" type="subTitle"/>
          </p:nvPr>
        </p:nvSpPr>
        <p:spPr>
          <a:xfrm>
            <a:off x="6199219" y="2230767"/>
            <a:ext cx="2618700" cy="477000"/>
          </a:xfrm>
          <a:prstGeom prst="rect">
            <a:avLst/>
          </a:prstGeom>
        </p:spPr>
        <p:txBody>
          <a:bodyPr anchorCtr="0" anchor="t" bIns="121900" lIns="121900" spcFirstLastPara="1" rIns="121900" wrap="square" tIns="121900">
            <a:spAutoFit/>
          </a:bodyPr>
          <a:lstStyle/>
          <a:p>
            <a:pPr indent="0" lvl="0" marL="0" rtl="0" algn="l">
              <a:lnSpc>
                <a:spcPct val="100000"/>
              </a:lnSpc>
              <a:spcBef>
                <a:spcPts val="0"/>
              </a:spcBef>
              <a:spcAft>
                <a:spcPts val="1300"/>
              </a:spcAft>
              <a:buNone/>
            </a:pPr>
            <a:r>
              <a:rPr lang="en" sz="1500">
                <a:solidFill>
                  <a:schemeClr val="dk1"/>
                </a:solidFill>
                <a:latin typeface="Poppins SemiBold"/>
                <a:ea typeface="Poppins SemiBold"/>
                <a:cs typeface="Poppins SemiBold"/>
                <a:sym typeface="Poppins SemiBold"/>
              </a:rPr>
              <a:t>Consumer Tuning</a:t>
            </a:r>
            <a:endParaRPr sz="1500">
              <a:solidFill>
                <a:schemeClr val="dk1"/>
              </a:solidFill>
              <a:latin typeface="Poppins SemiBold"/>
              <a:ea typeface="Poppins SemiBold"/>
              <a:cs typeface="Poppins SemiBold"/>
              <a:sym typeface="Poppins SemiBold"/>
            </a:endParaRPr>
          </a:p>
        </p:txBody>
      </p:sp>
      <p:sp>
        <p:nvSpPr>
          <p:cNvPr descr="detail_3" id="1063" name="Google Shape;1063;p160"/>
          <p:cNvSpPr txBox="1"/>
          <p:nvPr>
            <p:ph idx="7" type="body"/>
          </p:nvPr>
        </p:nvSpPr>
        <p:spPr>
          <a:xfrm>
            <a:off x="9024249" y="2983025"/>
            <a:ext cx="2800500" cy="1920300"/>
          </a:xfrm>
          <a:prstGeom prst="rect">
            <a:avLst/>
          </a:prstGeom>
        </p:spPr>
        <p:txBody>
          <a:bodyPr anchorCtr="0" anchor="t" bIns="121900" lIns="121900" spcFirstLastPara="1" rIns="121900" wrap="square" tIns="121900">
            <a:spAutoFit/>
          </a:bodyPr>
          <a:lstStyle/>
          <a:p>
            <a:pPr indent="0" lvl="0" marL="0" rtl="0" algn="l">
              <a:lnSpc>
                <a:spcPct val="125000"/>
              </a:lnSpc>
              <a:spcBef>
                <a:spcPts val="0"/>
              </a:spcBef>
              <a:spcAft>
                <a:spcPts val="1300"/>
              </a:spcAft>
              <a:buNone/>
            </a:pPr>
            <a:r>
              <a:rPr lang="en" sz="1500">
                <a:latin typeface="Inter"/>
                <a:ea typeface="Inter"/>
                <a:cs typeface="Inter"/>
                <a:sym typeface="Inter"/>
              </a:rPr>
              <a:t>Optimize OS resources by increasing file descriptors, tuning network buffers, and using SSDs for disk I/O to enhance Kafka performance.</a:t>
            </a:r>
            <a:endParaRPr sz="1500">
              <a:latin typeface="Inter"/>
              <a:ea typeface="Inter"/>
              <a:cs typeface="Inter"/>
              <a:sym typeface="Inter"/>
            </a:endParaRPr>
          </a:p>
        </p:txBody>
      </p:sp>
      <p:sp>
        <p:nvSpPr>
          <p:cNvPr descr="header_3" id="1064" name="Google Shape;1064;p160"/>
          <p:cNvSpPr txBox="1"/>
          <p:nvPr>
            <p:ph idx="8" type="subTitle"/>
          </p:nvPr>
        </p:nvSpPr>
        <p:spPr>
          <a:xfrm>
            <a:off x="9024198" y="2230767"/>
            <a:ext cx="2618700" cy="708000"/>
          </a:xfrm>
          <a:prstGeom prst="rect">
            <a:avLst/>
          </a:prstGeom>
        </p:spPr>
        <p:txBody>
          <a:bodyPr anchorCtr="0" anchor="t" bIns="121900" lIns="121900" spcFirstLastPara="1" rIns="121900" wrap="square" tIns="121900">
            <a:spAutoFit/>
          </a:bodyPr>
          <a:lstStyle/>
          <a:p>
            <a:pPr indent="0" lvl="0" marL="0" marR="0" rtl="0" algn="l">
              <a:lnSpc>
                <a:spcPct val="100000"/>
              </a:lnSpc>
              <a:spcBef>
                <a:spcPts val="0"/>
              </a:spcBef>
              <a:spcAft>
                <a:spcPts val="1300"/>
              </a:spcAft>
              <a:buNone/>
            </a:pPr>
            <a:r>
              <a:rPr lang="en" sz="1500">
                <a:solidFill>
                  <a:schemeClr val="dk1"/>
                </a:solidFill>
                <a:latin typeface="Poppins SemiBold"/>
                <a:ea typeface="Poppins SemiBold"/>
                <a:cs typeface="Poppins SemiBold"/>
                <a:sym typeface="Poppins SemiBold"/>
              </a:rPr>
              <a:t>Operating System Tuning</a:t>
            </a:r>
            <a:endParaRPr sz="1500">
              <a:solidFill>
                <a:schemeClr val="dk1"/>
              </a:solidFill>
              <a:latin typeface="Poppins SemiBold"/>
              <a:ea typeface="Poppins SemiBold"/>
              <a:cs typeface="Poppins SemiBold"/>
              <a:sym typeface="Poppins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61"/>
          <p:cNvSpPr/>
          <p:nvPr/>
        </p:nvSpPr>
        <p:spPr>
          <a:xfrm>
            <a:off x="0" y="-10475"/>
            <a:ext cx="40395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Hanken Grotesk"/>
              <a:ea typeface="Hanken Grotesk"/>
              <a:cs typeface="Hanken Grotesk"/>
              <a:sym typeface="Hanken Grotesk"/>
            </a:endParaRPr>
          </a:p>
        </p:txBody>
      </p:sp>
      <p:pic>
        <p:nvPicPr>
          <p:cNvPr id="1070" name="Google Shape;1070;p161"/>
          <p:cNvPicPr preferRelativeResize="0"/>
          <p:nvPr/>
        </p:nvPicPr>
        <p:blipFill rotWithShape="1">
          <a:blip r:embed="rId3">
            <a:alphaModFix/>
          </a:blip>
          <a:srcRect b="11066" l="0" r="27283" t="11058"/>
          <a:stretch/>
        </p:blipFill>
        <p:spPr>
          <a:xfrm>
            <a:off x="4362273" y="536175"/>
            <a:ext cx="2615274" cy="1867300"/>
          </a:xfrm>
          <a:prstGeom prst="rect">
            <a:avLst/>
          </a:prstGeom>
          <a:noFill/>
          <a:ln>
            <a:noFill/>
          </a:ln>
        </p:spPr>
      </p:pic>
      <p:pic>
        <p:nvPicPr>
          <p:cNvPr id="1071" name="Google Shape;1071;p161"/>
          <p:cNvPicPr preferRelativeResize="0"/>
          <p:nvPr/>
        </p:nvPicPr>
        <p:blipFill rotWithShape="1">
          <a:blip r:embed="rId4">
            <a:alphaModFix/>
          </a:blip>
          <a:srcRect b="11066" l="12994" r="14288" t="11058"/>
          <a:stretch/>
        </p:blipFill>
        <p:spPr>
          <a:xfrm>
            <a:off x="4362273" y="2594450"/>
            <a:ext cx="2615274" cy="1867300"/>
          </a:xfrm>
          <a:prstGeom prst="rect">
            <a:avLst/>
          </a:prstGeom>
          <a:noFill/>
          <a:ln>
            <a:noFill/>
          </a:ln>
        </p:spPr>
      </p:pic>
      <p:sp>
        <p:nvSpPr>
          <p:cNvPr descr="title" id="1072" name="Google Shape;1072;p161"/>
          <p:cNvSpPr txBox="1"/>
          <p:nvPr/>
        </p:nvSpPr>
        <p:spPr>
          <a:xfrm>
            <a:off x="549267" y="768100"/>
            <a:ext cx="2946900" cy="53349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None/>
            </a:pPr>
            <a:r>
              <a:rPr b="1" lang="en" sz="2600">
                <a:solidFill>
                  <a:schemeClr val="dk1"/>
                </a:solidFill>
                <a:latin typeface="Poppins"/>
                <a:ea typeface="Poppins"/>
                <a:cs typeface="Poppins"/>
                <a:sym typeface="Poppins"/>
              </a:rPr>
              <a:t>Kafka Use Case Examples in Europe</a:t>
            </a:r>
            <a:endParaRPr b="1" sz="2600">
              <a:solidFill>
                <a:schemeClr val="dk1"/>
              </a:solidFill>
              <a:latin typeface="Poppins"/>
              <a:ea typeface="Poppins"/>
              <a:cs typeface="Poppins"/>
              <a:sym typeface="Poppins"/>
            </a:endParaRPr>
          </a:p>
        </p:txBody>
      </p:sp>
      <p:sp>
        <p:nvSpPr>
          <p:cNvPr descr="detail_0" id="1073" name="Google Shape;1073;p161"/>
          <p:cNvSpPr txBox="1"/>
          <p:nvPr>
            <p:ph idx="1" type="body"/>
          </p:nvPr>
        </p:nvSpPr>
        <p:spPr>
          <a:xfrm>
            <a:off x="7257622" y="854175"/>
            <a:ext cx="4599900" cy="1342800"/>
          </a:xfrm>
          <a:prstGeom prst="rect">
            <a:avLst/>
          </a:prstGeom>
        </p:spPr>
        <p:txBody>
          <a:bodyPr anchorCtr="0" anchor="t" bIns="121900" lIns="121900" spcFirstLastPara="1" rIns="121900" wrap="square" tIns="121900">
            <a:spAutoFit/>
          </a:bodyPr>
          <a:lstStyle/>
          <a:p>
            <a:pPr indent="0" lvl="0" marL="0" rtl="0" algn="l">
              <a:lnSpc>
                <a:spcPct val="125000"/>
              </a:lnSpc>
              <a:spcBef>
                <a:spcPts val="0"/>
              </a:spcBef>
              <a:spcAft>
                <a:spcPts val="1300"/>
              </a:spcAft>
              <a:buNone/>
            </a:pPr>
            <a:r>
              <a:rPr lang="en" sz="1500">
                <a:latin typeface="Inter"/>
                <a:ea typeface="Inter"/>
                <a:cs typeface="Inter"/>
                <a:sym typeface="Inter"/>
              </a:rPr>
              <a:t>ING uses Kafka as a central hub to connect legacy systems and modern applications, enabling real-time data movement across banking domains.</a:t>
            </a:r>
            <a:endParaRPr sz="1500">
              <a:latin typeface="Inter"/>
              <a:ea typeface="Inter"/>
              <a:cs typeface="Inter"/>
              <a:sym typeface="Inter"/>
            </a:endParaRPr>
          </a:p>
        </p:txBody>
      </p:sp>
      <p:sp>
        <p:nvSpPr>
          <p:cNvPr descr="detail_1" id="1074" name="Google Shape;1074;p161"/>
          <p:cNvSpPr txBox="1"/>
          <p:nvPr>
            <p:ph idx="2" type="body"/>
          </p:nvPr>
        </p:nvSpPr>
        <p:spPr>
          <a:xfrm>
            <a:off x="7257622" y="2852877"/>
            <a:ext cx="4599900" cy="1342800"/>
          </a:xfrm>
          <a:prstGeom prst="rect">
            <a:avLst/>
          </a:prstGeom>
        </p:spPr>
        <p:txBody>
          <a:bodyPr anchorCtr="0" anchor="t" bIns="121900" lIns="121900" spcFirstLastPara="1" rIns="121900" wrap="square" tIns="121900">
            <a:spAutoFit/>
          </a:bodyPr>
          <a:lstStyle/>
          <a:p>
            <a:pPr indent="0" lvl="0" marL="0" marR="0" rtl="0" algn="l">
              <a:lnSpc>
                <a:spcPct val="125000"/>
              </a:lnSpc>
              <a:spcBef>
                <a:spcPts val="0"/>
              </a:spcBef>
              <a:spcAft>
                <a:spcPts val="1300"/>
              </a:spcAft>
              <a:buNone/>
            </a:pPr>
            <a:r>
              <a:rPr lang="en" sz="1500">
                <a:latin typeface="Inter"/>
                <a:ea typeface="Inter"/>
                <a:cs typeface="Inter"/>
                <a:sym typeface="Inter"/>
              </a:rPr>
              <a:t>A leading European telecom company employs Kafka Streams to process billions of events daily, detecting fraud in real time and improving security.</a:t>
            </a:r>
            <a:endParaRPr sz="1500">
              <a:latin typeface="Inter"/>
              <a:ea typeface="Inter"/>
              <a:cs typeface="Inter"/>
              <a:sym typeface="Inter"/>
            </a:endParaRPr>
          </a:p>
        </p:txBody>
      </p:sp>
      <p:sp>
        <p:nvSpPr>
          <p:cNvPr descr="header_0" id="1075" name="Google Shape;1075;p161"/>
          <p:cNvSpPr txBox="1"/>
          <p:nvPr>
            <p:ph idx="3" type="subTitle"/>
          </p:nvPr>
        </p:nvSpPr>
        <p:spPr>
          <a:xfrm>
            <a:off x="7257622" y="536175"/>
            <a:ext cx="4599900" cy="477000"/>
          </a:xfrm>
          <a:prstGeom prst="rect">
            <a:avLst/>
          </a:prstGeom>
        </p:spPr>
        <p:txBody>
          <a:bodyPr anchorCtr="0" anchor="b" bIns="121900" lIns="121900" spcFirstLastPara="1" rIns="121900" wrap="square" tIns="121900">
            <a:spAutoFit/>
          </a:bodyPr>
          <a:lstStyle/>
          <a:p>
            <a:pPr indent="0" lvl="0" marL="0" rtl="0" algn="l">
              <a:lnSpc>
                <a:spcPct val="100000"/>
              </a:lnSpc>
              <a:spcBef>
                <a:spcPts val="0"/>
              </a:spcBef>
              <a:spcAft>
                <a:spcPts val="1600"/>
              </a:spcAft>
              <a:buNone/>
            </a:pPr>
            <a:r>
              <a:rPr lang="en" sz="1500">
                <a:solidFill>
                  <a:schemeClr val="dk2"/>
                </a:solidFill>
                <a:latin typeface="Poppins SemiBold"/>
                <a:ea typeface="Poppins SemiBold"/>
                <a:cs typeface="Poppins SemiBold"/>
                <a:sym typeface="Poppins SemiBold"/>
              </a:rPr>
              <a:t>ING Bank - Real-time Data Integration</a:t>
            </a:r>
            <a:endParaRPr sz="1500">
              <a:solidFill>
                <a:schemeClr val="dk2"/>
              </a:solidFill>
              <a:latin typeface="Poppins SemiBold"/>
              <a:ea typeface="Poppins SemiBold"/>
              <a:cs typeface="Poppins SemiBold"/>
              <a:sym typeface="Poppins SemiBold"/>
            </a:endParaRPr>
          </a:p>
        </p:txBody>
      </p:sp>
      <p:sp>
        <p:nvSpPr>
          <p:cNvPr descr="header_1" id="1076" name="Google Shape;1076;p161"/>
          <p:cNvSpPr txBox="1"/>
          <p:nvPr>
            <p:ph idx="4" type="subTitle"/>
          </p:nvPr>
        </p:nvSpPr>
        <p:spPr>
          <a:xfrm>
            <a:off x="7257622" y="2501650"/>
            <a:ext cx="4599900" cy="477000"/>
          </a:xfrm>
          <a:prstGeom prst="rect">
            <a:avLst/>
          </a:prstGeom>
        </p:spPr>
        <p:txBody>
          <a:bodyPr anchorCtr="0" anchor="b" bIns="121900" lIns="121900" spcFirstLastPara="1" rIns="121900" wrap="square" tIns="121900">
            <a:spAutoFit/>
          </a:bodyPr>
          <a:lstStyle/>
          <a:p>
            <a:pPr indent="0" lvl="0" marL="0" rtl="0" algn="l">
              <a:lnSpc>
                <a:spcPct val="100000"/>
              </a:lnSpc>
              <a:spcBef>
                <a:spcPts val="0"/>
              </a:spcBef>
              <a:spcAft>
                <a:spcPts val="1600"/>
              </a:spcAft>
              <a:buNone/>
            </a:pPr>
            <a:r>
              <a:rPr lang="en" sz="1500">
                <a:solidFill>
                  <a:schemeClr val="dk2"/>
                </a:solidFill>
                <a:latin typeface="Poppins SemiBold"/>
                <a:ea typeface="Poppins SemiBold"/>
                <a:cs typeface="Poppins SemiBold"/>
                <a:sym typeface="Poppins SemiBold"/>
              </a:rPr>
              <a:t>European Telecom Fraud Detection</a:t>
            </a:r>
            <a:endParaRPr sz="1500">
              <a:solidFill>
                <a:schemeClr val="dk2"/>
              </a:solidFill>
              <a:latin typeface="Poppins SemiBold"/>
              <a:ea typeface="Poppins SemiBold"/>
              <a:cs typeface="Poppins SemiBold"/>
              <a:sym typeface="Poppins SemiBold"/>
            </a:endParaRPr>
          </a:p>
        </p:txBody>
      </p:sp>
      <p:sp>
        <p:nvSpPr>
          <p:cNvPr descr="detail_2" id="1077" name="Google Shape;1077;p161"/>
          <p:cNvSpPr txBox="1"/>
          <p:nvPr>
            <p:ph idx="2" type="body"/>
          </p:nvPr>
        </p:nvSpPr>
        <p:spPr>
          <a:xfrm>
            <a:off x="7257622" y="4927705"/>
            <a:ext cx="4599900" cy="1342800"/>
          </a:xfrm>
          <a:prstGeom prst="rect">
            <a:avLst/>
          </a:prstGeom>
        </p:spPr>
        <p:txBody>
          <a:bodyPr anchorCtr="0" anchor="t" bIns="121900" lIns="121900" spcFirstLastPara="1" rIns="121900" wrap="square" tIns="121900">
            <a:spAutoFit/>
          </a:bodyPr>
          <a:lstStyle/>
          <a:p>
            <a:pPr indent="0" lvl="0" marL="0" marR="0" rtl="0" algn="l">
              <a:lnSpc>
                <a:spcPct val="125000"/>
              </a:lnSpc>
              <a:spcBef>
                <a:spcPts val="0"/>
              </a:spcBef>
              <a:spcAft>
                <a:spcPts val="1300"/>
              </a:spcAft>
              <a:buNone/>
            </a:pPr>
            <a:r>
              <a:rPr lang="en" sz="1500">
                <a:latin typeface="Inter"/>
                <a:ea typeface="Inter"/>
                <a:cs typeface="Inter"/>
                <a:sym typeface="Inter"/>
              </a:rPr>
              <a:t>A German automotive manufacturer utilizes Kafka to handle event sourcing and telemetry data for connected vehicles, supporting scalable analytics.</a:t>
            </a:r>
            <a:endParaRPr sz="1500">
              <a:latin typeface="Inter"/>
              <a:ea typeface="Inter"/>
              <a:cs typeface="Inter"/>
              <a:sym typeface="Inter"/>
            </a:endParaRPr>
          </a:p>
        </p:txBody>
      </p:sp>
      <p:sp>
        <p:nvSpPr>
          <p:cNvPr descr="header_2" id="1078" name="Google Shape;1078;p161"/>
          <p:cNvSpPr txBox="1"/>
          <p:nvPr>
            <p:ph idx="4" type="subTitle"/>
          </p:nvPr>
        </p:nvSpPr>
        <p:spPr>
          <a:xfrm>
            <a:off x="7257622" y="4576523"/>
            <a:ext cx="4599900" cy="477000"/>
          </a:xfrm>
          <a:prstGeom prst="rect">
            <a:avLst/>
          </a:prstGeom>
        </p:spPr>
        <p:txBody>
          <a:bodyPr anchorCtr="0" anchor="b" bIns="121900" lIns="121900" spcFirstLastPara="1" rIns="121900" wrap="square" tIns="121900">
            <a:spAutoFit/>
          </a:bodyPr>
          <a:lstStyle/>
          <a:p>
            <a:pPr indent="0" lvl="0" marL="0" rtl="0" algn="l">
              <a:lnSpc>
                <a:spcPct val="100000"/>
              </a:lnSpc>
              <a:spcBef>
                <a:spcPts val="0"/>
              </a:spcBef>
              <a:spcAft>
                <a:spcPts val="1600"/>
              </a:spcAft>
              <a:buNone/>
            </a:pPr>
            <a:r>
              <a:rPr lang="en" sz="1500">
                <a:solidFill>
                  <a:schemeClr val="dk2"/>
                </a:solidFill>
                <a:latin typeface="Poppins SemiBold"/>
                <a:ea typeface="Poppins SemiBold"/>
                <a:cs typeface="Poppins SemiBold"/>
                <a:sym typeface="Poppins SemiBold"/>
              </a:rPr>
              <a:t>Automotive Industry Event Processing</a:t>
            </a:r>
            <a:endParaRPr sz="1500">
              <a:solidFill>
                <a:schemeClr val="dk2"/>
              </a:solidFill>
              <a:latin typeface="Poppins SemiBold"/>
              <a:ea typeface="Poppins SemiBold"/>
              <a:cs typeface="Poppins SemiBold"/>
              <a:sym typeface="Poppins SemiBold"/>
            </a:endParaRPr>
          </a:p>
        </p:txBody>
      </p:sp>
      <p:pic>
        <p:nvPicPr>
          <p:cNvPr id="1079" name="Google Shape;1079;p161"/>
          <p:cNvPicPr preferRelativeResize="0"/>
          <p:nvPr/>
        </p:nvPicPr>
        <p:blipFill rotWithShape="1">
          <a:blip r:embed="rId5">
            <a:alphaModFix/>
          </a:blip>
          <a:srcRect b="11066" l="23456" r="3831" t="11058"/>
          <a:stretch/>
        </p:blipFill>
        <p:spPr>
          <a:xfrm>
            <a:off x="4362275" y="4652750"/>
            <a:ext cx="2615274" cy="1867300"/>
          </a:xfrm>
          <a:prstGeom prst="rect">
            <a:avLst/>
          </a:prstGeom>
          <a:noFill/>
          <a:ln>
            <a:noFill/>
          </a:ln>
        </p:spPr>
      </p:pic>
      <p:pic>
        <p:nvPicPr>
          <p:cNvPr descr="NF_Logo_granite.png" id="1080" name="Google Shape;1080;p161"/>
          <p:cNvPicPr preferRelativeResize="0"/>
          <p:nvPr/>
        </p:nvPicPr>
        <p:blipFill rotWithShape="1">
          <a:blip r:embed="rId6">
            <a:alphaModFix/>
          </a:blip>
          <a:srcRect b="39313" l="0" r="0" t="0"/>
          <a:stretch/>
        </p:blipFill>
        <p:spPr>
          <a:xfrm>
            <a:off x="569663" y="230788"/>
            <a:ext cx="1239012" cy="18078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36"/>
          <p:cNvSpPr txBox="1"/>
          <p:nvPr>
            <p:ph type="title"/>
          </p:nvPr>
        </p:nvSpPr>
        <p:spPr>
          <a:xfrm>
            <a:off x="506925" y="798413"/>
            <a:ext cx="9925200" cy="2709000"/>
          </a:xfrm>
          <a:prstGeom prst="rect">
            <a:avLst/>
          </a:prstGeom>
        </p:spPr>
        <p:txBody>
          <a:bodyPr anchorCtr="0" anchor="t" bIns="121900" lIns="121900" spcFirstLastPara="1" rIns="121900" wrap="square" tIns="121900">
            <a:spAutoFit/>
          </a:bodyPr>
          <a:lstStyle/>
          <a:p>
            <a:pPr indent="0" lvl="0" marL="0" rtl="0" algn="l">
              <a:lnSpc>
                <a:spcPct val="100000"/>
              </a:lnSpc>
              <a:spcBef>
                <a:spcPts val="0"/>
              </a:spcBef>
              <a:spcAft>
                <a:spcPts val="0"/>
              </a:spcAft>
              <a:buNone/>
            </a:pPr>
            <a:r>
              <a:rPr lang="en"/>
              <a:t>Introduction to Kafka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37"/>
          <p:cNvSpPr txBox="1"/>
          <p:nvPr>
            <p:ph type="title"/>
          </p:nvPr>
        </p:nvSpPr>
        <p:spPr>
          <a:xfrm>
            <a:off x="422325" y="892450"/>
            <a:ext cx="5262900" cy="1339200"/>
          </a:xfrm>
          <a:prstGeom prst="rect">
            <a:avLst/>
          </a:prstGeom>
        </p:spPr>
        <p:txBody>
          <a:bodyPr anchorCtr="0" anchor="t" bIns="121900" lIns="121900" spcFirstLastPara="1" rIns="121900" wrap="square" tIns="121900">
            <a:spAutoFit/>
          </a:bodyPr>
          <a:lstStyle/>
          <a:p>
            <a:pPr indent="0" lvl="0" marL="0" rtl="0" algn="l">
              <a:lnSpc>
                <a:spcPct val="100000"/>
              </a:lnSpc>
              <a:spcBef>
                <a:spcPts val="0"/>
              </a:spcBef>
              <a:spcAft>
                <a:spcPts val="0"/>
              </a:spcAft>
              <a:buNone/>
            </a:pPr>
            <a:r>
              <a:rPr lang="en"/>
              <a:t>Outline</a:t>
            </a:r>
            <a:endParaRPr/>
          </a:p>
        </p:txBody>
      </p:sp>
      <p:sp>
        <p:nvSpPr>
          <p:cNvPr id="830" name="Google Shape;830;p137"/>
          <p:cNvSpPr txBox="1"/>
          <p:nvPr>
            <p:ph idx="2" type="body"/>
          </p:nvPr>
        </p:nvSpPr>
        <p:spPr>
          <a:xfrm>
            <a:off x="6234945" y="1874400"/>
            <a:ext cx="5262900" cy="2247300"/>
          </a:xfrm>
          <a:prstGeom prst="rect">
            <a:avLst/>
          </a:prstGeom>
        </p:spPr>
        <p:txBody>
          <a:bodyPr anchorCtr="0" anchor="ctr" bIns="121900" lIns="121900" spcFirstLastPara="1" rIns="121900" wrap="square" tIns="121900">
            <a:spAutoFit/>
          </a:bodyPr>
          <a:lstStyle/>
          <a:p>
            <a:pPr indent="-342900" lvl="0" marL="457200" rtl="0" algn="l">
              <a:lnSpc>
                <a:spcPct val="100000"/>
              </a:lnSpc>
              <a:spcBef>
                <a:spcPts val="1200"/>
              </a:spcBef>
              <a:spcAft>
                <a:spcPts val="0"/>
              </a:spcAft>
              <a:buClr>
                <a:schemeClr val="dk1"/>
              </a:buClr>
              <a:buSzPts val="1800"/>
              <a:buAutoNum type="arabicPeriod"/>
            </a:pPr>
            <a:r>
              <a:rPr lang="en">
                <a:highlight>
                  <a:srgbClr val="FFFFFF"/>
                </a:highlight>
              </a:rPr>
              <a:t>Introduction to Kafka</a:t>
            </a:r>
            <a:endParaRPr>
              <a:solidFill>
                <a:schemeClr val="dk1"/>
              </a:solidFill>
              <a:highlight>
                <a:srgbClr val="FFFFFF"/>
              </a:highlight>
            </a:endParaRPr>
          </a:p>
          <a:p>
            <a:pPr indent="-342900" lvl="0" marL="457200" rtl="0" algn="l">
              <a:lnSpc>
                <a:spcPct val="100000"/>
              </a:lnSpc>
              <a:spcBef>
                <a:spcPts val="1200"/>
              </a:spcBef>
              <a:spcAft>
                <a:spcPts val="0"/>
              </a:spcAft>
              <a:buSzPts val="1800"/>
              <a:buAutoNum type="arabicPeriod"/>
            </a:pPr>
            <a:r>
              <a:rPr lang="en">
                <a:highlight>
                  <a:schemeClr val="lt1"/>
                </a:highlight>
              </a:rPr>
              <a:t>Kafka Core Concepts &amp; Architecture</a:t>
            </a:r>
            <a:endParaRPr>
              <a:solidFill>
                <a:schemeClr val="dk1"/>
              </a:solidFill>
              <a:highlight>
                <a:srgbClr val="FFFFFF"/>
              </a:highlight>
            </a:endParaRPr>
          </a:p>
          <a:p>
            <a:pPr indent="-342900" lvl="0" marL="457200" rtl="0" algn="l">
              <a:lnSpc>
                <a:spcPct val="100000"/>
              </a:lnSpc>
              <a:spcBef>
                <a:spcPts val="1200"/>
              </a:spcBef>
              <a:spcAft>
                <a:spcPts val="0"/>
              </a:spcAft>
              <a:buSzPts val="1800"/>
              <a:buAutoNum type="arabicPeriod"/>
            </a:pPr>
            <a:r>
              <a:rPr lang="en">
                <a:highlight>
                  <a:schemeClr val="lt1"/>
                </a:highlight>
              </a:rPr>
              <a:t>Kafka Tools &amp; Integrations</a:t>
            </a:r>
            <a:endParaRPr>
              <a:highlight>
                <a:schemeClr val="lt1"/>
              </a:highlight>
            </a:endParaRPr>
          </a:p>
          <a:p>
            <a:pPr indent="-342900" lvl="0" marL="457200" rtl="0" algn="l">
              <a:lnSpc>
                <a:spcPct val="100000"/>
              </a:lnSpc>
              <a:spcBef>
                <a:spcPts val="1200"/>
              </a:spcBef>
              <a:spcAft>
                <a:spcPts val="0"/>
              </a:spcAft>
              <a:buSzPts val="1800"/>
              <a:buAutoNum type="arabicPeriod"/>
            </a:pPr>
            <a:r>
              <a:rPr lang="en">
                <a:highlight>
                  <a:schemeClr val="lt1"/>
                </a:highlight>
              </a:rPr>
              <a:t>Working with Kafka</a:t>
            </a:r>
            <a:endParaRPr>
              <a:highlight>
                <a:schemeClr val="lt1"/>
              </a:highlight>
            </a:endParaRPr>
          </a:p>
          <a:p>
            <a:pPr indent="-342900" lvl="0" marL="457200" rtl="0" algn="l">
              <a:lnSpc>
                <a:spcPct val="100000"/>
              </a:lnSpc>
              <a:spcBef>
                <a:spcPts val="1200"/>
              </a:spcBef>
              <a:spcAft>
                <a:spcPts val="0"/>
              </a:spcAft>
              <a:buSzPts val="1800"/>
              <a:buAutoNum type="arabicPeriod"/>
            </a:pPr>
            <a:r>
              <a:rPr lang="en">
                <a:highlight>
                  <a:schemeClr val="lt1"/>
                </a:highlight>
              </a:rPr>
              <a:t>Kafka Operations &amp; Use Cases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38"/>
          <p:cNvSpPr txBox="1"/>
          <p:nvPr>
            <p:ph type="title"/>
          </p:nvPr>
        </p:nvSpPr>
        <p:spPr>
          <a:xfrm>
            <a:off x="353700" y="2493475"/>
            <a:ext cx="9828900" cy="37155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sz="7000"/>
              <a:t>Section 1: </a:t>
            </a:r>
            <a:endParaRPr sz="7000"/>
          </a:p>
          <a:p>
            <a:pPr indent="0" lvl="0" marL="0" rtl="0" algn="l">
              <a:spcBef>
                <a:spcPts val="0"/>
              </a:spcBef>
              <a:spcAft>
                <a:spcPts val="0"/>
              </a:spcAft>
              <a:buNone/>
            </a:pPr>
            <a:r>
              <a:rPr lang="en" sz="7000"/>
              <a:t>Introduction to Kafka</a:t>
            </a:r>
            <a:endParaRPr sz="7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39" name="Shape 839"/>
        <p:cNvGrpSpPr/>
        <p:nvPr/>
      </p:nvGrpSpPr>
      <p:grpSpPr>
        <a:xfrm>
          <a:off x="0" y="0"/>
          <a:ext cx="0" cy="0"/>
          <a:chOff x="0" y="0"/>
          <a:chExt cx="0" cy="0"/>
        </a:xfrm>
      </p:grpSpPr>
      <p:sp>
        <p:nvSpPr>
          <p:cNvPr id="840" name="Google Shape;840;p139"/>
          <p:cNvSpPr/>
          <p:nvPr/>
        </p:nvSpPr>
        <p:spPr>
          <a:xfrm>
            <a:off x="6090333" y="0"/>
            <a:ext cx="61020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Hanken Grotesk"/>
              <a:ea typeface="Hanken Grotesk"/>
              <a:cs typeface="Hanken Grotesk"/>
              <a:sym typeface="Hanken Grotesk"/>
            </a:endParaRPr>
          </a:p>
        </p:txBody>
      </p:sp>
      <p:sp>
        <p:nvSpPr>
          <p:cNvPr descr="title" id="841" name="Google Shape;841;p139"/>
          <p:cNvSpPr txBox="1"/>
          <p:nvPr/>
        </p:nvSpPr>
        <p:spPr>
          <a:xfrm>
            <a:off x="549267" y="1221200"/>
            <a:ext cx="5235600" cy="44157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2600">
                <a:solidFill>
                  <a:schemeClr val="dk1"/>
                </a:solidFill>
                <a:latin typeface="Poppins"/>
                <a:ea typeface="Poppins"/>
                <a:cs typeface="Poppins"/>
                <a:sym typeface="Poppins"/>
              </a:rPr>
              <a:t>What is Kafka?</a:t>
            </a:r>
            <a:endParaRPr b="1" sz="2600">
              <a:solidFill>
                <a:schemeClr val="dk1"/>
              </a:solidFill>
              <a:latin typeface="Poppins"/>
              <a:ea typeface="Poppins"/>
              <a:cs typeface="Poppins"/>
              <a:sym typeface="Poppins"/>
            </a:endParaRPr>
          </a:p>
        </p:txBody>
      </p:sp>
      <p:sp>
        <p:nvSpPr>
          <p:cNvPr descr="detail" id="842" name="Google Shape;842;p139"/>
          <p:cNvSpPr txBox="1"/>
          <p:nvPr/>
        </p:nvSpPr>
        <p:spPr>
          <a:xfrm>
            <a:off x="6090333" y="463300"/>
            <a:ext cx="5552400" cy="5937600"/>
          </a:xfrm>
          <a:prstGeom prst="rect">
            <a:avLst/>
          </a:prstGeom>
          <a:noFill/>
          <a:ln>
            <a:noFill/>
          </a:ln>
        </p:spPr>
        <p:txBody>
          <a:bodyPr anchorCtr="0" anchor="ctr" bIns="121900" lIns="121900" spcFirstLastPara="1" rIns="121900" wrap="square" tIns="121900">
            <a:noAutofit/>
          </a:bodyPr>
          <a:lstStyle/>
          <a:p>
            <a:pPr indent="-400050" lvl="0" marL="609600" marR="0" rtl="0" algn="l">
              <a:lnSpc>
                <a:spcPct val="125000"/>
              </a:lnSpc>
              <a:spcBef>
                <a:spcPts val="0"/>
              </a:spcBef>
              <a:spcAft>
                <a:spcPts val="0"/>
              </a:spcAft>
              <a:buClr>
                <a:schemeClr val="accent2"/>
              </a:buClr>
              <a:buSzPts val="1500"/>
              <a:buFont typeface="Inter"/>
              <a:buChar char="•"/>
            </a:pPr>
            <a:r>
              <a:rPr lang="en" sz="1500">
                <a:solidFill>
                  <a:schemeClr val="dk1"/>
                </a:solidFill>
                <a:latin typeface="Inter"/>
                <a:ea typeface="Inter"/>
                <a:cs typeface="Inter"/>
                <a:sym typeface="Inter"/>
              </a:rPr>
              <a:t>Open-source distributed streaming platform for publishing, subscribing, storing, and processing data streams.</a:t>
            </a:r>
            <a:endParaRPr sz="1500">
              <a:solidFill>
                <a:schemeClr val="dk1"/>
              </a:solidFill>
              <a:latin typeface="Inter"/>
              <a:ea typeface="Inter"/>
              <a:cs typeface="Inter"/>
              <a:sym typeface="Inter"/>
            </a:endParaRPr>
          </a:p>
          <a:p>
            <a:pPr indent="-400050" lvl="0" marL="609600" marR="0" rtl="0" algn="l">
              <a:lnSpc>
                <a:spcPct val="125000"/>
              </a:lnSpc>
              <a:spcBef>
                <a:spcPts val="1100"/>
              </a:spcBef>
              <a:spcAft>
                <a:spcPts val="0"/>
              </a:spcAft>
              <a:buClr>
                <a:schemeClr val="accent2"/>
              </a:buClr>
              <a:buSzPts val="1500"/>
              <a:buFont typeface="Inter"/>
              <a:buChar char="•"/>
            </a:pPr>
            <a:r>
              <a:rPr lang="en" sz="1500">
                <a:solidFill>
                  <a:schemeClr val="dk1"/>
                </a:solidFill>
                <a:latin typeface="Inter"/>
                <a:ea typeface="Inter"/>
                <a:cs typeface="Inter"/>
                <a:sym typeface="Inter"/>
              </a:rPr>
              <a:t>Designed for fault tolerance, scalability, and low latency to support real-time applications.</a:t>
            </a:r>
            <a:endParaRPr sz="1500">
              <a:solidFill>
                <a:schemeClr val="dk1"/>
              </a:solidFill>
              <a:latin typeface="Inter"/>
              <a:ea typeface="Inter"/>
              <a:cs typeface="Inter"/>
              <a:sym typeface="Inter"/>
            </a:endParaRPr>
          </a:p>
          <a:p>
            <a:pPr indent="-400050" lvl="0" marL="609600" marR="0" rtl="0" algn="l">
              <a:lnSpc>
                <a:spcPct val="125000"/>
              </a:lnSpc>
              <a:spcBef>
                <a:spcPts val="1100"/>
              </a:spcBef>
              <a:spcAft>
                <a:spcPts val="0"/>
              </a:spcAft>
              <a:buClr>
                <a:schemeClr val="accent2"/>
              </a:buClr>
              <a:buSzPts val="1500"/>
              <a:buFont typeface="Inter"/>
              <a:buChar char="•"/>
            </a:pPr>
            <a:r>
              <a:rPr lang="en" sz="1500">
                <a:solidFill>
                  <a:schemeClr val="dk1"/>
                </a:solidFill>
                <a:latin typeface="Inter"/>
                <a:ea typeface="Inter"/>
                <a:cs typeface="Inter"/>
                <a:sym typeface="Inter"/>
              </a:rPr>
              <a:t>Functions as a distributed commit log or publish-subscribe messaging system.</a:t>
            </a:r>
            <a:endParaRPr sz="1500">
              <a:solidFill>
                <a:schemeClr val="dk1"/>
              </a:solidFill>
              <a:latin typeface="Inter"/>
              <a:ea typeface="Inter"/>
              <a:cs typeface="Inter"/>
              <a:sym typeface="Inter"/>
            </a:endParaRPr>
          </a:p>
          <a:p>
            <a:pPr indent="-400050" lvl="0" marL="609600" marR="0" rtl="0" algn="l">
              <a:lnSpc>
                <a:spcPct val="125000"/>
              </a:lnSpc>
              <a:spcBef>
                <a:spcPts val="1100"/>
              </a:spcBef>
              <a:spcAft>
                <a:spcPts val="1100"/>
              </a:spcAft>
              <a:buClr>
                <a:schemeClr val="accent2"/>
              </a:buClr>
              <a:buSzPts val="1500"/>
              <a:buFont typeface="Inter"/>
              <a:buChar char="•"/>
            </a:pPr>
            <a:r>
              <a:rPr lang="en" sz="1500">
                <a:solidFill>
                  <a:schemeClr val="dk1"/>
                </a:solidFill>
                <a:latin typeface="Inter"/>
                <a:ea typeface="Inter"/>
                <a:cs typeface="Inter"/>
                <a:sym typeface="Inter"/>
              </a:rPr>
              <a:t>Ideal for building real-time data pipelines and streaming applications.</a:t>
            </a:r>
            <a:endParaRPr sz="1500">
              <a:solidFill>
                <a:schemeClr val="dk1"/>
              </a:solidFill>
              <a:latin typeface="Inter"/>
              <a:ea typeface="Inter"/>
              <a:cs typeface="Inter"/>
              <a:sym typeface="Inter"/>
            </a:endParaRPr>
          </a:p>
        </p:txBody>
      </p:sp>
      <p:pic>
        <p:nvPicPr>
          <p:cNvPr descr="Bild" id="843" name="Google Shape;843;p139"/>
          <p:cNvPicPr preferRelativeResize="0"/>
          <p:nvPr/>
        </p:nvPicPr>
        <p:blipFill rotWithShape="1">
          <a:blip r:embed="rId3">
            <a:alphaModFix/>
          </a:blip>
          <a:srcRect b="0" l="0" r="0" t="0"/>
          <a:stretch/>
        </p:blipFill>
        <p:spPr>
          <a:xfrm>
            <a:off x="10760775" y="246888"/>
            <a:ext cx="786383" cy="15048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descr="title" id="848" name="Google Shape;848;p140"/>
          <p:cNvSpPr txBox="1"/>
          <p:nvPr/>
        </p:nvSpPr>
        <p:spPr>
          <a:xfrm>
            <a:off x="549267" y="768096"/>
            <a:ext cx="11093700" cy="6705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2600">
                <a:solidFill>
                  <a:schemeClr val="dk1"/>
                </a:solidFill>
                <a:latin typeface="Poppins"/>
                <a:ea typeface="Poppins"/>
                <a:cs typeface="Poppins"/>
                <a:sym typeface="Poppins"/>
              </a:rPr>
              <a:t>Kafka</a:t>
            </a:r>
            <a:r>
              <a:rPr b="1" lang="en" sz="2600">
                <a:solidFill>
                  <a:schemeClr val="dk1"/>
                </a:solidFill>
                <a:latin typeface="Poppins"/>
                <a:ea typeface="Poppins"/>
                <a:cs typeface="Poppins"/>
                <a:sym typeface="Poppins"/>
              </a:rPr>
              <a:t> </a:t>
            </a:r>
            <a:r>
              <a:rPr b="1" lang="en" sz="2600">
                <a:solidFill>
                  <a:schemeClr val="dk1"/>
                </a:solidFill>
                <a:latin typeface="Poppins"/>
                <a:ea typeface="Poppins"/>
                <a:cs typeface="Poppins"/>
                <a:sym typeface="Poppins"/>
              </a:rPr>
              <a:t>Benefits &amp; Use Cases</a:t>
            </a:r>
            <a:endParaRPr b="1" sz="2600">
              <a:solidFill>
                <a:schemeClr val="dk1"/>
              </a:solidFill>
              <a:latin typeface="Poppins"/>
              <a:ea typeface="Poppins"/>
              <a:cs typeface="Poppins"/>
              <a:sym typeface="Poppins"/>
            </a:endParaRPr>
          </a:p>
        </p:txBody>
      </p:sp>
      <p:sp>
        <p:nvSpPr>
          <p:cNvPr descr="pro_detail" id="849" name="Google Shape;849;p140"/>
          <p:cNvSpPr txBox="1"/>
          <p:nvPr>
            <p:ph idx="1" type="body"/>
          </p:nvPr>
        </p:nvSpPr>
        <p:spPr>
          <a:xfrm>
            <a:off x="549275" y="2316800"/>
            <a:ext cx="5214900" cy="3459600"/>
          </a:xfrm>
          <a:prstGeom prst="rect">
            <a:avLst/>
          </a:prstGeom>
          <a:noFill/>
        </p:spPr>
        <p:txBody>
          <a:bodyPr anchorCtr="0" anchor="t" bIns="121900" lIns="121900" spcFirstLastPara="1" rIns="121900" wrap="square" tIns="121900">
            <a:noAutofit/>
          </a:bodyPr>
          <a:lstStyle/>
          <a:p>
            <a:pPr indent="-400050" lvl="0" marL="609600" marR="0" rtl="0" algn="l">
              <a:lnSpc>
                <a:spcPct val="125000"/>
              </a:lnSpc>
              <a:spcBef>
                <a:spcPts val="0"/>
              </a:spcBef>
              <a:spcAft>
                <a:spcPts val="0"/>
              </a:spcAft>
              <a:buClr>
                <a:schemeClr val="accent2"/>
              </a:buClr>
              <a:buSzPts val="1500"/>
              <a:buFont typeface="Inter"/>
              <a:buChar char="•"/>
            </a:pPr>
            <a:r>
              <a:rPr lang="en" sz="1500">
                <a:latin typeface="Inter"/>
                <a:ea typeface="Inter"/>
                <a:cs typeface="Inter"/>
                <a:sym typeface="Inter"/>
              </a:rPr>
              <a:t>High Throughput – Handles millions of messages/sec</a:t>
            </a:r>
            <a:endParaRPr sz="1500">
              <a:latin typeface="Inter"/>
              <a:ea typeface="Inter"/>
              <a:cs typeface="Inter"/>
              <a:sym typeface="Inter"/>
            </a:endParaRPr>
          </a:p>
          <a:p>
            <a:pPr indent="-400050" lvl="0" marL="609600" marR="0" rtl="0" algn="l">
              <a:lnSpc>
                <a:spcPct val="125000"/>
              </a:lnSpc>
              <a:spcBef>
                <a:spcPts val="1100"/>
              </a:spcBef>
              <a:spcAft>
                <a:spcPts val="0"/>
              </a:spcAft>
              <a:buClr>
                <a:schemeClr val="accent2"/>
              </a:buClr>
              <a:buSzPts val="1500"/>
              <a:buFont typeface="Inter"/>
              <a:buChar char="•"/>
            </a:pPr>
            <a:r>
              <a:rPr lang="en" sz="1500">
                <a:latin typeface="Inter"/>
                <a:ea typeface="Inter"/>
                <a:cs typeface="Inter"/>
                <a:sym typeface="Inter"/>
              </a:rPr>
              <a:t>Scalable – Grows easily with your data</a:t>
            </a:r>
            <a:endParaRPr sz="1500">
              <a:latin typeface="Inter"/>
              <a:ea typeface="Inter"/>
              <a:cs typeface="Inter"/>
              <a:sym typeface="Inter"/>
            </a:endParaRPr>
          </a:p>
          <a:p>
            <a:pPr indent="-400050" lvl="0" marL="609600" marR="0" rtl="0" algn="l">
              <a:lnSpc>
                <a:spcPct val="125000"/>
              </a:lnSpc>
              <a:spcBef>
                <a:spcPts val="1100"/>
              </a:spcBef>
              <a:spcAft>
                <a:spcPts val="0"/>
              </a:spcAft>
              <a:buClr>
                <a:schemeClr val="accent2"/>
              </a:buClr>
              <a:buSzPts val="1500"/>
              <a:buFont typeface="Inter"/>
              <a:buChar char="•"/>
            </a:pPr>
            <a:r>
              <a:rPr lang="en" sz="1500">
                <a:latin typeface="Inter"/>
                <a:ea typeface="Inter"/>
                <a:cs typeface="Inter"/>
                <a:sym typeface="Inter"/>
              </a:rPr>
              <a:t>Durable – Prevents data loss via replication</a:t>
            </a:r>
            <a:endParaRPr sz="1500">
              <a:latin typeface="Inter"/>
              <a:ea typeface="Inter"/>
              <a:cs typeface="Inter"/>
              <a:sym typeface="Inter"/>
            </a:endParaRPr>
          </a:p>
          <a:p>
            <a:pPr indent="-400050" lvl="0" marL="609600" marR="0" rtl="0" algn="l">
              <a:lnSpc>
                <a:spcPct val="125000"/>
              </a:lnSpc>
              <a:spcBef>
                <a:spcPts val="1100"/>
              </a:spcBef>
              <a:spcAft>
                <a:spcPts val="0"/>
              </a:spcAft>
              <a:buClr>
                <a:schemeClr val="accent2"/>
              </a:buClr>
              <a:buSzPts val="1500"/>
              <a:buFont typeface="Inter"/>
              <a:buChar char="•"/>
            </a:pPr>
            <a:r>
              <a:rPr lang="en" sz="1500">
                <a:latin typeface="Inter"/>
                <a:ea typeface="Inter"/>
                <a:cs typeface="Inter"/>
                <a:sym typeface="Inter"/>
              </a:rPr>
              <a:t>Real-Time – Instant data processing</a:t>
            </a:r>
            <a:endParaRPr sz="1500">
              <a:latin typeface="Inter"/>
              <a:ea typeface="Inter"/>
              <a:cs typeface="Inter"/>
              <a:sym typeface="Inter"/>
            </a:endParaRPr>
          </a:p>
          <a:p>
            <a:pPr indent="-400050" lvl="0" marL="609600" marR="0" rtl="0" algn="l">
              <a:lnSpc>
                <a:spcPct val="125000"/>
              </a:lnSpc>
              <a:spcBef>
                <a:spcPts val="1100"/>
              </a:spcBef>
              <a:spcAft>
                <a:spcPts val="0"/>
              </a:spcAft>
              <a:buClr>
                <a:schemeClr val="accent2"/>
              </a:buClr>
              <a:buSzPts val="1500"/>
              <a:buFont typeface="Inter"/>
              <a:buChar char="•"/>
            </a:pPr>
            <a:r>
              <a:rPr lang="en" sz="1500">
                <a:latin typeface="Inter"/>
                <a:ea typeface="Inter"/>
                <a:cs typeface="Inter"/>
                <a:sym typeface="Inter"/>
              </a:rPr>
              <a:t>Decoupled – Loose coupling of services</a:t>
            </a:r>
            <a:endParaRPr sz="1500">
              <a:latin typeface="Inter"/>
              <a:ea typeface="Inter"/>
              <a:cs typeface="Inter"/>
              <a:sym typeface="Inter"/>
            </a:endParaRPr>
          </a:p>
          <a:p>
            <a:pPr indent="-400050" lvl="0" marL="609600" marR="0" rtl="0" algn="l">
              <a:lnSpc>
                <a:spcPct val="125000"/>
              </a:lnSpc>
              <a:spcBef>
                <a:spcPts val="1100"/>
              </a:spcBef>
              <a:spcAft>
                <a:spcPts val="1100"/>
              </a:spcAft>
              <a:buClr>
                <a:schemeClr val="accent2"/>
              </a:buClr>
              <a:buSzPts val="1500"/>
              <a:buFont typeface="Inter"/>
              <a:buChar char="•"/>
            </a:pPr>
            <a:r>
              <a:rPr lang="en" sz="1500">
                <a:latin typeface="Inter"/>
                <a:ea typeface="Inter"/>
                <a:cs typeface="Inter"/>
                <a:sym typeface="Inter"/>
              </a:rPr>
              <a:t>Message Retention – Replay old data anytime</a:t>
            </a:r>
            <a:endParaRPr sz="1500">
              <a:latin typeface="Inter"/>
              <a:ea typeface="Inter"/>
              <a:cs typeface="Inter"/>
              <a:sym typeface="Inter"/>
            </a:endParaRPr>
          </a:p>
        </p:txBody>
      </p:sp>
      <p:sp>
        <p:nvSpPr>
          <p:cNvPr descr="con_detail" id="850" name="Google Shape;850;p140"/>
          <p:cNvSpPr txBox="1"/>
          <p:nvPr>
            <p:ph idx="2" type="body"/>
          </p:nvPr>
        </p:nvSpPr>
        <p:spPr>
          <a:xfrm>
            <a:off x="6095999" y="2316800"/>
            <a:ext cx="5713800" cy="3459600"/>
          </a:xfrm>
          <a:prstGeom prst="rect">
            <a:avLst/>
          </a:prstGeom>
          <a:noFill/>
        </p:spPr>
        <p:txBody>
          <a:bodyPr anchorCtr="0" anchor="t" bIns="121900" lIns="121900" spcFirstLastPara="1" rIns="121900" wrap="square" tIns="121900">
            <a:noAutofit/>
          </a:bodyPr>
          <a:lstStyle/>
          <a:p>
            <a:pPr indent="-400050" lvl="0" marL="609600" marR="0" rtl="0" algn="l">
              <a:lnSpc>
                <a:spcPct val="125000"/>
              </a:lnSpc>
              <a:spcBef>
                <a:spcPts val="0"/>
              </a:spcBef>
              <a:spcAft>
                <a:spcPts val="0"/>
              </a:spcAft>
              <a:buClr>
                <a:schemeClr val="accent2"/>
              </a:buClr>
              <a:buSzPts val="1500"/>
              <a:buFont typeface="Inter"/>
              <a:buChar char="•"/>
            </a:pPr>
            <a:r>
              <a:rPr lang="en" sz="1500">
                <a:latin typeface="Inter"/>
                <a:ea typeface="Inter"/>
                <a:cs typeface="Inter"/>
                <a:sym typeface="Inter"/>
              </a:rPr>
              <a:t>Real-time Analytics – Instant insights from live data</a:t>
            </a:r>
            <a:endParaRPr sz="1500">
              <a:latin typeface="Inter"/>
              <a:ea typeface="Inter"/>
              <a:cs typeface="Inter"/>
              <a:sym typeface="Inter"/>
            </a:endParaRPr>
          </a:p>
          <a:p>
            <a:pPr indent="-400050" lvl="0" marL="609600" marR="0" rtl="0" algn="l">
              <a:lnSpc>
                <a:spcPct val="125000"/>
              </a:lnSpc>
              <a:spcBef>
                <a:spcPts val="1100"/>
              </a:spcBef>
              <a:spcAft>
                <a:spcPts val="0"/>
              </a:spcAft>
              <a:buClr>
                <a:schemeClr val="accent2"/>
              </a:buClr>
              <a:buSzPts val="1500"/>
              <a:buFont typeface="Inter"/>
              <a:buChar char="•"/>
            </a:pPr>
            <a:r>
              <a:rPr lang="en" sz="1500">
                <a:latin typeface="Inter"/>
                <a:ea typeface="Inter"/>
                <a:cs typeface="Inter"/>
                <a:sym typeface="Inter"/>
              </a:rPr>
              <a:t>Log Aggregation – Centralised logs for monitoring</a:t>
            </a:r>
            <a:endParaRPr sz="1500">
              <a:latin typeface="Inter"/>
              <a:ea typeface="Inter"/>
              <a:cs typeface="Inter"/>
              <a:sym typeface="Inter"/>
            </a:endParaRPr>
          </a:p>
          <a:p>
            <a:pPr indent="-400050" lvl="0" marL="609600" marR="0" rtl="0" algn="l">
              <a:lnSpc>
                <a:spcPct val="125000"/>
              </a:lnSpc>
              <a:spcBef>
                <a:spcPts val="1100"/>
              </a:spcBef>
              <a:spcAft>
                <a:spcPts val="0"/>
              </a:spcAft>
              <a:buClr>
                <a:schemeClr val="accent2"/>
              </a:buClr>
              <a:buSzPts val="1500"/>
              <a:buFont typeface="Inter"/>
              <a:buChar char="•"/>
            </a:pPr>
            <a:r>
              <a:rPr lang="en" sz="1500">
                <a:latin typeface="Inter"/>
                <a:ea typeface="Inter"/>
                <a:cs typeface="Inter"/>
                <a:sym typeface="Inter"/>
              </a:rPr>
              <a:t>Event Sourcing – Track system state via events</a:t>
            </a:r>
            <a:endParaRPr sz="1500">
              <a:latin typeface="Inter"/>
              <a:ea typeface="Inter"/>
              <a:cs typeface="Inter"/>
              <a:sym typeface="Inter"/>
            </a:endParaRPr>
          </a:p>
          <a:p>
            <a:pPr indent="-400050" lvl="0" marL="609600" marR="0" rtl="0" algn="l">
              <a:lnSpc>
                <a:spcPct val="125000"/>
              </a:lnSpc>
              <a:spcBef>
                <a:spcPts val="1100"/>
              </a:spcBef>
              <a:spcAft>
                <a:spcPts val="0"/>
              </a:spcAft>
              <a:buClr>
                <a:schemeClr val="accent2"/>
              </a:buClr>
              <a:buSzPts val="1500"/>
              <a:buFont typeface="Inter"/>
              <a:buChar char="•"/>
            </a:pPr>
            <a:r>
              <a:rPr lang="en" sz="1500">
                <a:latin typeface="Inter"/>
                <a:ea typeface="Inter"/>
                <a:cs typeface="Inter"/>
                <a:sym typeface="Inter"/>
              </a:rPr>
              <a:t>Stream Processing – Continuous data handling (e.g., fraud detection)</a:t>
            </a:r>
            <a:endParaRPr sz="1500">
              <a:latin typeface="Inter"/>
              <a:ea typeface="Inter"/>
              <a:cs typeface="Inter"/>
              <a:sym typeface="Inter"/>
            </a:endParaRPr>
          </a:p>
          <a:p>
            <a:pPr indent="-400050" lvl="0" marL="609600" marR="0" rtl="0" algn="l">
              <a:lnSpc>
                <a:spcPct val="125000"/>
              </a:lnSpc>
              <a:spcBef>
                <a:spcPts val="1100"/>
              </a:spcBef>
              <a:spcAft>
                <a:spcPts val="0"/>
              </a:spcAft>
              <a:buClr>
                <a:schemeClr val="accent2"/>
              </a:buClr>
              <a:buSzPts val="1500"/>
              <a:buFont typeface="Inter"/>
              <a:buChar char="•"/>
            </a:pPr>
            <a:r>
              <a:rPr lang="en" sz="1500">
                <a:latin typeface="Inter"/>
                <a:ea typeface="Inter"/>
                <a:cs typeface="Inter"/>
                <a:sym typeface="Inter"/>
              </a:rPr>
              <a:t>Message Queues – Decouple services at scale</a:t>
            </a:r>
            <a:endParaRPr sz="1500">
              <a:latin typeface="Inter"/>
              <a:ea typeface="Inter"/>
              <a:cs typeface="Inter"/>
              <a:sym typeface="Inter"/>
            </a:endParaRPr>
          </a:p>
          <a:p>
            <a:pPr indent="-400050" lvl="0" marL="609600" marR="0" rtl="0" algn="l">
              <a:lnSpc>
                <a:spcPct val="125000"/>
              </a:lnSpc>
              <a:spcBef>
                <a:spcPts val="1100"/>
              </a:spcBef>
              <a:spcAft>
                <a:spcPts val="0"/>
              </a:spcAft>
              <a:buClr>
                <a:schemeClr val="accent2"/>
              </a:buClr>
              <a:buSzPts val="1500"/>
              <a:buFont typeface="Inter"/>
              <a:buChar char="•"/>
            </a:pPr>
            <a:r>
              <a:rPr lang="en" sz="1500">
                <a:latin typeface="Inter"/>
                <a:ea typeface="Inter"/>
                <a:cs typeface="Inter"/>
                <a:sym typeface="Inter"/>
              </a:rPr>
              <a:t>Data Integration – Connect systems in real time</a:t>
            </a:r>
            <a:endParaRPr sz="1500">
              <a:latin typeface="Inter"/>
              <a:ea typeface="Inter"/>
              <a:cs typeface="Inter"/>
              <a:sym typeface="Inter"/>
            </a:endParaRPr>
          </a:p>
          <a:p>
            <a:pPr indent="0" lvl="0" marL="0" rtl="0" algn="l">
              <a:lnSpc>
                <a:spcPct val="115000"/>
              </a:lnSpc>
              <a:spcBef>
                <a:spcPts val="1100"/>
              </a:spcBef>
              <a:spcAft>
                <a:spcPts val="1100"/>
              </a:spcAft>
              <a:buNone/>
            </a:pPr>
            <a:r>
              <a:t/>
            </a:r>
            <a:endParaRPr sz="1500">
              <a:latin typeface="Inter"/>
              <a:ea typeface="Inter"/>
              <a:cs typeface="Inter"/>
              <a:sym typeface="Inter"/>
            </a:endParaRPr>
          </a:p>
        </p:txBody>
      </p:sp>
      <p:sp>
        <p:nvSpPr>
          <p:cNvPr descr="pro_header" id="851" name="Google Shape;851;p140"/>
          <p:cNvSpPr txBox="1"/>
          <p:nvPr>
            <p:ph idx="3" type="subTitle"/>
          </p:nvPr>
        </p:nvSpPr>
        <p:spPr>
          <a:xfrm>
            <a:off x="549267" y="1680433"/>
            <a:ext cx="5062800" cy="636300"/>
          </a:xfrm>
          <a:prstGeom prst="rect">
            <a:avLst/>
          </a:prstGeom>
        </p:spPr>
        <p:txBody>
          <a:bodyPr anchorCtr="0" anchor="b" bIns="121900" lIns="121900" spcFirstLastPara="1" rIns="121900" wrap="square" tIns="121900">
            <a:noAutofit/>
          </a:bodyPr>
          <a:lstStyle/>
          <a:p>
            <a:pPr indent="0" lvl="0" marL="0" rtl="0" algn="l">
              <a:lnSpc>
                <a:spcPct val="100000"/>
              </a:lnSpc>
              <a:spcBef>
                <a:spcPts val="0"/>
              </a:spcBef>
              <a:spcAft>
                <a:spcPts val="1600"/>
              </a:spcAft>
              <a:buNone/>
            </a:pPr>
            <a:r>
              <a:rPr lang="en" sz="1700">
                <a:solidFill>
                  <a:schemeClr val="accent1"/>
                </a:solidFill>
                <a:latin typeface="Inter SemiBold"/>
                <a:ea typeface="Inter SemiBold"/>
                <a:cs typeface="Inter SemiBold"/>
                <a:sym typeface="Inter SemiBold"/>
              </a:rPr>
              <a:t>Key Benefits</a:t>
            </a:r>
            <a:endParaRPr sz="1700">
              <a:solidFill>
                <a:schemeClr val="accent1"/>
              </a:solidFill>
              <a:latin typeface="Inter SemiBold"/>
              <a:ea typeface="Inter SemiBold"/>
              <a:cs typeface="Inter SemiBold"/>
              <a:sym typeface="Inter SemiBold"/>
            </a:endParaRPr>
          </a:p>
        </p:txBody>
      </p:sp>
      <p:sp>
        <p:nvSpPr>
          <p:cNvPr descr="con_header" id="852" name="Google Shape;852;p140"/>
          <p:cNvSpPr txBox="1"/>
          <p:nvPr>
            <p:ph idx="4" type="subTitle"/>
          </p:nvPr>
        </p:nvSpPr>
        <p:spPr>
          <a:xfrm>
            <a:off x="6096002" y="1680433"/>
            <a:ext cx="5062800" cy="636300"/>
          </a:xfrm>
          <a:prstGeom prst="rect">
            <a:avLst/>
          </a:prstGeom>
        </p:spPr>
        <p:txBody>
          <a:bodyPr anchorCtr="0" anchor="b" bIns="121900" lIns="121900" spcFirstLastPara="1" rIns="121900" wrap="square" tIns="121900">
            <a:noAutofit/>
          </a:bodyPr>
          <a:lstStyle/>
          <a:p>
            <a:pPr indent="0" lvl="0" marL="0" rtl="0" algn="l">
              <a:lnSpc>
                <a:spcPct val="100000"/>
              </a:lnSpc>
              <a:spcBef>
                <a:spcPts val="0"/>
              </a:spcBef>
              <a:spcAft>
                <a:spcPts val="1600"/>
              </a:spcAft>
              <a:buNone/>
            </a:pPr>
            <a:r>
              <a:rPr lang="en" sz="1700">
                <a:solidFill>
                  <a:schemeClr val="accent2"/>
                </a:solidFill>
                <a:latin typeface="Inter SemiBold"/>
                <a:ea typeface="Inter SemiBold"/>
                <a:cs typeface="Inter SemiBold"/>
                <a:sym typeface="Inter SemiBold"/>
              </a:rPr>
              <a:t>Challenges to Consider</a:t>
            </a:r>
            <a:endParaRPr sz="1700">
              <a:solidFill>
                <a:schemeClr val="accent2"/>
              </a:solidFill>
              <a:latin typeface="Inter SemiBold"/>
              <a:ea typeface="Inter SemiBold"/>
              <a:cs typeface="Inter SemiBold"/>
              <a:sym typeface="Inter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41"/>
          <p:cNvSpPr txBox="1"/>
          <p:nvPr>
            <p:ph type="title"/>
          </p:nvPr>
        </p:nvSpPr>
        <p:spPr>
          <a:xfrm>
            <a:off x="353700" y="2493475"/>
            <a:ext cx="9828900" cy="37155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sz="7000"/>
              <a:t>Section 2: </a:t>
            </a:r>
            <a:endParaRPr sz="7000"/>
          </a:p>
          <a:p>
            <a:pPr indent="0" lvl="0" marL="0" rtl="0" algn="l">
              <a:spcBef>
                <a:spcPts val="0"/>
              </a:spcBef>
              <a:spcAft>
                <a:spcPts val="0"/>
              </a:spcAft>
              <a:buNone/>
            </a:pPr>
            <a:r>
              <a:rPr lang="en" sz="7000"/>
              <a:t>Kafka Core Concepts &amp; Architecture</a:t>
            </a:r>
            <a:endParaRPr sz="7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pic>
        <p:nvPicPr>
          <p:cNvPr id="862" name="Google Shape;862;p142"/>
          <p:cNvPicPr preferRelativeResize="0"/>
          <p:nvPr/>
        </p:nvPicPr>
        <p:blipFill>
          <a:blip r:embed="rId3">
            <a:alphaModFix/>
          </a:blip>
          <a:stretch>
            <a:fillRect/>
          </a:stretch>
        </p:blipFill>
        <p:spPr>
          <a:xfrm>
            <a:off x="658367" y="3045333"/>
            <a:ext cx="304800" cy="304800"/>
          </a:xfrm>
          <a:prstGeom prst="rect">
            <a:avLst/>
          </a:prstGeom>
          <a:noFill/>
          <a:ln cap="flat" cmpd="sng" w="9525">
            <a:solidFill>
              <a:srgbClr val="8236FF">
                <a:alpha val="0"/>
              </a:srgbClr>
            </a:solidFill>
            <a:prstDash val="solid"/>
            <a:round/>
            <a:headEnd len="sm" w="sm" type="none"/>
            <a:tailEnd len="sm" w="sm" type="none"/>
          </a:ln>
        </p:spPr>
      </p:pic>
      <p:pic>
        <p:nvPicPr>
          <p:cNvPr id="863" name="Google Shape;863;p142"/>
          <p:cNvPicPr preferRelativeResize="0"/>
          <p:nvPr/>
        </p:nvPicPr>
        <p:blipFill>
          <a:blip r:embed="rId4">
            <a:alphaModFix/>
          </a:blip>
          <a:stretch>
            <a:fillRect/>
          </a:stretch>
        </p:blipFill>
        <p:spPr>
          <a:xfrm>
            <a:off x="658367" y="4221200"/>
            <a:ext cx="304800" cy="304800"/>
          </a:xfrm>
          <a:prstGeom prst="rect">
            <a:avLst/>
          </a:prstGeom>
          <a:noFill/>
          <a:ln cap="flat" cmpd="sng" w="9525">
            <a:solidFill>
              <a:srgbClr val="8236FF">
                <a:alpha val="0"/>
              </a:srgbClr>
            </a:solidFill>
            <a:prstDash val="solid"/>
            <a:round/>
            <a:headEnd len="sm" w="sm" type="none"/>
            <a:tailEnd len="sm" w="sm" type="none"/>
          </a:ln>
        </p:spPr>
      </p:pic>
      <p:pic>
        <p:nvPicPr>
          <p:cNvPr id="864" name="Google Shape;864;p142"/>
          <p:cNvPicPr preferRelativeResize="0"/>
          <p:nvPr/>
        </p:nvPicPr>
        <p:blipFill>
          <a:blip r:embed="rId5">
            <a:alphaModFix/>
          </a:blip>
          <a:stretch>
            <a:fillRect/>
          </a:stretch>
        </p:blipFill>
        <p:spPr>
          <a:xfrm>
            <a:off x="658367" y="5501500"/>
            <a:ext cx="304800" cy="304800"/>
          </a:xfrm>
          <a:prstGeom prst="rect">
            <a:avLst/>
          </a:prstGeom>
          <a:noFill/>
          <a:ln cap="flat" cmpd="sng" w="9525">
            <a:solidFill>
              <a:srgbClr val="8236FF">
                <a:alpha val="0"/>
              </a:srgbClr>
            </a:solidFill>
            <a:prstDash val="solid"/>
            <a:round/>
            <a:headEnd len="sm" w="sm" type="none"/>
            <a:tailEnd len="sm" w="sm" type="none"/>
          </a:ln>
        </p:spPr>
      </p:pic>
      <p:pic>
        <p:nvPicPr>
          <p:cNvPr id="865" name="Google Shape;865;p142"/>
          <p:cNvPicPr preferRelativeResize="0"/>
          <p:nvPr/>
        </p:nvPicPr>
        <p:blipFill>
          <a:blip r:embed="rId6">
            <a:alphaModFix/>
          </a:blip>
          <a:stretch>
            <a:fillRect/>
          </a:stretch>
        </p:blipFill>
        <p:spPr>
          <a:xfrm>
            <a:off x="658367" y="1869467"/>
            <a:ext cx="304800" cy="304800"/>
          </a:xfrm>
          <a:prstGeom prst="rect">
            <a:avLst/>
          </a:prstGeom>
          <a:noFill/>
          <a:ln cap="flat" cmpd="sng" w="9525">
            <a:solidFill>
              <a:srgbClr val="8236FF">
                <a:alpha val="0"/>
              </a:srgbClr>
            </a:solidFill>
            <a:prstDash val="solid"/>
            <a:round/>
            <a:headEnd len="sm" w="sm" type="none"/>
            <a:tailEnd len="sm" w="sm" type="none"/>
          </a:ln>
        </p:spPr>
      </p:pic>
      <p:sp>
        <p:nvSpPr>
          <p:cNvPr descr="header_0" id="866" name="Google Shape;866;p142"/>
          <p:cNvSpPr txBox="1"/>
          <p:nvPr>
            <p:ph idx="3" type="subTitle"/>
          </p:nvPr>
        </p:nvSpPr>
        <p:spPr>
          <a:xfrm>
            <a:off x="1072800" y="1716333"/>
            <a:ext cx="1454400" cy="11136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1300"/>
              </a:spcAft>
              <a:buNone/>
            </a:pPr>
            <a:r>
              <a:rPr lang="en" sz="1500">
                <a:solidFill>
                  <a:schemeClr val="dk1"/>
                </a:solidFill>
                <a:latin typeface="Poppins SemiBold"/>
                <a:ea typeface="Poppins SemiBold"/>
                <a:cs typeface="Poppins SemiBold"/>
                <a:sym typeface="Poppins SemiBold"/>
              </a:rPr>
              <a:t>Distributed Commit Log</a:t>
            </a:r>
            <a:endParaRPr sz="1500">
              <a:solidFill>
                <a:schemeClr val="dk1"/>
              </a:solidFill>
              <a:latin typeface="Poppins SemiBold"/>
              <a:ea typeface="Poppins SemiBold"/>
              <a:cs typeface="Poppins SemiBold"/>
              <a:sym typeface="Poppins SemiBold"/>
            </a:endParaRPr>
          </a:p>
        </p:txBody>
      </p:sp>
      <p:sp>
        <p:nvSpPr>
          <p:cNvPr descr="header_1" id="867" name="Google Shape;867;p142"/>
          <p:cNvSpPr txBox="1"/>
          <p:nvPr>
            <p:ph idx="4" type="subTitle"/>
          </p:nvPr>
        </p:nvSpPr>
        <p:spPr>
          <a:xfrm>
            <a:off x="1072800" y="2908167"/>
            <a:ext cx="1454400" cy="11136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1300"/>
              </a:spcAft>
              <a:buNone/>
            </a:pPr>
            <a:r>
              <a:rPr lang="en" sz="1500">
                <a:solidFill>
                  <a:schemeClr val="dk1"/>
                </a:solidFill>
                <a:latin typeface="Poppins SemiBold"/>
                <a:ea typeface="Poppins SemiBold"/>
                <a:cs typeface="Poppins SemiBold"/>
                <a:sym typeface="Poppins SemiBold"/>
              </a:rPr>
              <a:t>Topics</a:t>
            </a:r>
            <a:endParaRPr sz="1500">
              <a:solidFill>
                <a:schemeClr val="dk1"/>
              </a:solidFill>
              <a:latin typeface="Poppins SemiBold"/>
              <a:ea typeface="Poppins SemiBold"/>
              <a:cs typeface="Poppins SemiBold"/>
              <a:sym typeface="Poppins SemiBold"/>
            </a:endParaRPr>
          </a:p>
        </p:txBody>
      </p:sp>
      <p:sp>
        <p:nvSpPr>
          <p:cNvPr descr="header_2" id="868" name="Google Shape;868;p142"/>
          <p:cNvSpPr txBox="1"/>
          <p:nvPr>
            <p:ph idx="5" type="subTitle"/>
          </p:nvPr>
        </p:nvSpPr>
        <p:spPr>
          <a:xfrm>
            <a:off x="1072800" y="4100000"/>
            <a:ext cx="1454400" cy="11136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1300"/>
              </a:spcAft>
              <a:buNone/>
            </a:pPr>
            <a:r>
              <a:rPr lang="en" sz="1500">
                <a:solidFill>
                  <a:schemeClr val="dk1"/>
                </a:solidFill>
                <a:latin typeface="Poppins SemiBold"/>
                <a:ea typeface="Poppins SemiBold"/>
                <a:cs typeface="Poppins SemiBold"/>
                <a:sym typeface="Poppins SemiBold"/>
              </a:rPr>
              <a:t>Partitions</a:t>
            </a:r>
            <a:endParaRPr sz="1500">
              <a:solidFill>
                <a:schemeClr val="dk1"/>
              </a:solidFill>
              <a:latin typeface="Poppins SemiBold"/>
              <a:ea typeface="Poppins SemiBold"/>
              <a:cs typeface="Poppins SemiBold"/>
              <a:sym typeface="Poppins SemiBold"/>
            </a:endParaRPr>
          </a:p>
        </p:txBody>
      </p:sp>
      <p:sp>
        <p:nvSpPr>
          <p:cNvPr descr="header_3" id="869" name="Google Shape;869;p142"/>
          <p:cNvSpPr txBox="1"/>
          <p:nvPr>
            <p:ph idx="7" type="subTitle"/>
          </p:nvPr>
        </p:nvSpPr>
        <p:spPr>
          <a:xfrm>
            <a:off x="1072800" y="5368033"/>
            <a:ext cx="1454400" cy="11136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1300"/>
              </a:spcAft>
              <a:buNone/>
            </a:pPr>
            <a:r>
              <a:rPr lang="en" sz="1500">
                <a:solidFill>
                  <a:schemeClr val="dk1"/>
                </a:solidFill>
                <a:latin typeface="Poppins SemiBold"/>
                <a:ea typeface="Poppins SemiBold"/>
                <a:cs typeface="Poppins SemiBold"/>
                <a:sym typeface="Poppins SemiBold"/>
              </a:rPr>
              <a:t>Offsets</a:t>
            </a:r>
            <a:endParaRPr sz="1500">
              <a:solidFill>
                <a:schemeClr val="dk1"/>
              </a:solidFill>
              <a:latin typeface="Poppins SemiBold"/>
              <a:ea typeface="Poppins SemiBold"/>
              <a:cs typeface="Poppins SemiBold"/>
              <a:sym typeface="Poppins SemiBold"/>
            </a:endParaRPr>
          </a:p>
        </p:txBody>
      </p:sp>
      <p:pic>
        <p:nvPicPr>
          <p:cNvPr id="870" name="Google Shape;870;p142"/>
          <p:cNvPicPr preferRelativeResize="0"/>
          <p:nvPr/>
        </p:nvPicPr>
        <p:blipFill rotWithShape="1">
          <a:blip r:embed="rId7">
            <a:alphaModFix/>
          </a:blip>
          <a:srcRect b="0" l="10063" r="10063" t="0"/>
          <a:stretch/>
        </p:blipFill>
        <p:spPr>
          <a:xfrm>
            <a:off x="8356867" y="838200"/>
            <a:ext cx="3441999" cy="5746068"/>
          </a:xfrm>
          <a:prstGeom prst="rect">
            <a:avLst/>
          </a:prstGeom>
          <a:noFill/>
          <a:ln>
            <a:noFill/>
          </a:ln>
        </p:spPr>
      </p:pic>
      <p:sp>
        <p:nvSpPr>
          <p:cNvPr descr="detail_2" id="871" name="Google Shape;871;p142"/>
          <p:cNvSpPr txBox="1"/>
          <p:nvPr>
            <p:ph idx="6" type="body"/>
          </p:nvPr>
        </p:nvSpPr>
        <p:spPr>
          <a:xfrm>
            <a:off x="2527000" y="4100000"/>
            <a:ext cx="5616900" cy="11136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 sz="1500">
                <a:latin typeface="Inter"/>
                <a:ea typeface="Inter"/>
                <a:cs typeface="Inter"/>
                <a:sym typeface="Inter"/>
              </a:rPr>
              <a:t>Topics are split into partitions for parallelism and scalability; each partition holds an ordered sequence of records.</a:t>
            </a:r>
            <a:endParaRPr sz="1500">
              <a:latin typeface="Inter"/>
              <a:ea typeface="Inter"/>
              <a:cs typeface="Inter"/>
              <a:sym typeface="Inter"/>
            </a:endParaRPr>
          </a:p>
          <a:p>
            <a:pPr indent="-232409" lvl="0" marL="274320" rtl="0" algn="l">
              <a:lnSpc>
                <a:spcPct val="115000"/>
              </a:lnSpc>
              <a:spcBef>
                <a:spcPts val="1300"/>
              </a:spcBef>
              <a:spcAft>
                <a:spcPts val="0"/>
              </a:spcAft>
              <a:buSzPts val="1500"/>
              <a:buFont typeface="Inter"/>
              <a:buChar char="•"/>
            </a:pPr>
            <a:r>
              <a:rPr lang="en" sz="1500">
                <a:latin typeface="Inter"/>
                <a:ea typeface="Inter"/>
                <a:cs typeface="Inter"/>
                <a:sym typeface="Inter"/>
              </a:rPr>
              <a:t>More partitions = more parallelism = higher throughput.</a:t>
            </a:r>
            <a:endParaRPr sz="1500">
              <a:latin typeface="Inter"/>
              <a:ea typeface="Inter"/>
              <a:cs typeface="Inter"/>
              <a:sym typeface="Inter"/>
            </a:endParaRPr>
          </a:p>
          <a:p>
            <a:pPr indent="0" lvl="0" marL="0" rtl="0" algn="l">
              <a:lnSpc>
                <a:spcPct val="115000"/>
              </a:lnSpc>
              <a:spcBef>
                <a:spcPts val="1300"/>
              </a:spcBef>
              <a:spcAft>
                <a:spcPts val="0"/>
              </a:spcAft>
              <a:buNone/>
            </a:pPr>
            <a:r>
              <a:t/>
            </a:r>
            <a:endParaRPr sz="1500">
              <a:latin typeface="Inter"/>
              <a:ea typeface="Inter"/>
              <a:cs typeface="Inter"/>
              <a:sym typeface="Inter"/>
            </a:endParaRPr>
          </a:p>
          <a:p>
            <a:pPr indent="0" lvl="0" marL="0" rtl="0" algn="l">
              <a:lnSpc>
                <a:spcPct val="115000"/>
              </a:lnSpc>
              <a:spcBef>
                <a:spcPts val="1300"/>
              </a:spcBef>
              <a:spcAft>
                <a:spcPts val="1300"/>
              </a:spcAft>
              <a:buNone/>
            </a:pPr>
            <a:r>
              <a:t/>
            </a:r>
            <a:endParaRPr sz="1500">
              <a:latin typeface="Inter"/>
              <a:ea typeface="Inter"/>
              <a:cs typeface="Inter"/>
              <a:sym typeface="Inter"/>
            </a:endParaRPr>
          </a:p>
        </p:txBody>
      </p:sp>
      <p:sp>
        <p:nvSpPr>
          <p:cNvPr descr="detail_1" id="872" name="Google Shape;872;p142"/>
          <p:cNvSpPr txBox="1"/>
          <p:nvPr>
            <p:ph idx="2" type="body"/>
          </p:nvPr>
        </p:nvSpPr>
        <p:spPr>
          <a:xfrm>
            <a:off x="2527000" y="2908158"/>
            <a:ext cx="5341800" cy="11136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1300"/>
              </a:spcAft>
              <a:buNone/>
            </a:pPr>
            <a:r>
              <a:rPr lang="en" sz="1500">
                <a:latin typeface="Inter"/>
                <a:ea typeface="Inter"/>
                <a:cs typeface="Inter"/>
                <a:sym typeface="Inter"/>
              </a:rPr>
              <a:t>Logical channels where data is published and subscribed; topics categorize messages by type, like 'user_signups' or 'payments'.</a:t>
            </a:r>
            <a:endParaRPr sz="1500">
              <a:latin typeface="Inter"/>
              <a:ea typeface="Inter"/>
              <a:cs typeface="Inter"/>
              <a:sym typeface="Inter"/>
            </a:endParaRPr>
          </a:p>
        </p:txBody>
      </p:sp>
      <p:sp>
        <p:nvSpPr>
          <p:cNvPr descr="detail_0" id="873" name="Google Shape;873;p142"/>
          <p:cNvSpPr txBox="1"/>
          <p:nvPr>
            <p:ph idx="1" type="body"/>
          </p:nvPr>
        </p:nvSpPr>
        <p:spPr>
          <a:xfrm>
            <a:off x="2527000" y="1716325"/>
            <a:ext cx="5341800" cy="11136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1300"/>
              </a:spcAft>
              <a:buSzPts val="1400"/>
              <a:buNone/>
            </a:pPr>
            <a:r>
              <a:rPr lang="en" sz="1500">
                <a:latin typeface="Inter"/>
                <a:ea typeface="Inter"/>
                <a:cs typeface="Inter"/>
                <a:sym typeface="Inter"/>
              </a:rPr>
              <a:t>Kafka stores records in a durable, ordered log across brokers. Each record has a unique offset.</a:t>
            </a:r>
            <a:endParaRPr sz="1500">
              <a:latin typeface="Inter"/>
              <a:ea typeface="Inter"/>
              <a:cs typeface="Inter"/>
              <a:sym typeface="Inter"/>
            </a:endParaRPr>
          </a:p>
        </p:txBody>
      </p:sp>
      <p:sp>
        <p:nvSpPr>
          <p:cNvPr descr="detail_3" id="874" name="Google Shape;874;p142"/>
          <p:cNvSpPr txBox="1"/>
          <p:nvPr>
            <p:ph idx="6" type="body"/>
          </p:nvPr>
        </p:nvSpPr>
        <p:spPr>
          <a:xfrm>
            <a:off x="2527000" y="5368025"/>
            <a:ext cx="5341800" cy="11136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1300"/>
              </a:spcAft>
              <a:buNone/>
            </a:pPr>
            <a:r>
              <a:rPr lang="en" sz="1500">
                <a:latin typeface="Inter"/>
                <a:ea typeface="Inter"/>
                <a:cs typeface="Inter"/>
                <a:sym typeface="Inter"/>
              </a:rPr>
              <a:t>Unique sequential IDs assigned to each record within a partition, allowing consumers to track and process messages in order.</a:t>
            </a:r>
            <a:endParaRPr sz="1500">
              <a:latin typeface="Inter"/>
              <a:ea typeface="Inter"/>
              <a:cs typeface="Inter"/>
              <a:sym typeface="Inter"/>
            </a:endParaRPr>
          </a:p>
        </p:txBody>
      </p:sp>
      <p:sp>
        <p:nvSpPr>
          <p:cNvPr descr="title" id="875" name="Google Shape;875;p142"/>
          <p:cNvSpPr txBox="1"/>
          <p:nvPr/>
        </p:nvSpPr>
        <p:spPr>
          <a:xfrm>
            <a:off x="549267" y="768100"/>
            <a:ext cx="7222800" cy="670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2600">
                <a:solidFill>
                  <a:schemeClr val="dk1"/>
                </a:solidFill>
                <a:latin typeface="Poppins"/>
                <a:ea typeface="Poppins"/>
                <a:cs typeface="Poppins"/>
                <a:sym typeface="Poppins"/>
              </a:rPr>
              <a:t>Key Kafka Concepts</a:t>
            </a:r>
            <a:endParaRPr b="1" sz="2600">
              <a:solidFill>
                <a:schemeClr val="dk1"/>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s Default">
  <a:themeElements>
    <a:clrScheme name="Custom">
      <a:dk1>
        <a:srgbClr val="252629"/>
      </a:dk1>
      <a:lt1>
        <a:srgbClr val="FFFFFF"/>
      </a:lt1>
      <a:dk2>
        <a:srgbClr val="252629"/>
      </a:dk2>
      <a:lt2>
        <a:srgbClr val="F3F5F9"/>
      </a:lt2>
      <a:accent1>
        <a:srgbClr val="8236FF"/>
      </a:accent1>
      <a:accent2>
        <a:srgbClr val="8236FF"/>
      </a:accent2>
      <a:accent3>
        <a:srgbClr val="8236FF"/>
      </a:accent3>
      <a:accent4>
        <a:srgbClr val="8236FF"/>
      </a:accent4>
      <a:accent5>
        <a:srgbClr val="7765E3"/>
      </a:accent5>
      <a:accent6>
        <a:srgbClr val="7765E3"/>
      </a:accent6>
      <a:hlink>
        <a:srgbClr val="7765E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lus Default">
  <a:themeElements>
    <a:clrScheme name="Custom">
      <a:dk1>
        <a:srgbClr val="252629"/>
      </a:dk1>
      <a:lt1>
        <a:srgbClr val="FFFFFF"/>
      </a:lt1>
      <a:dk2>
        <a:srgbClr val="252629"/>
      </a:dk2>
      <a:lt2>
        <a:srgbClr val="F3F5F9"/>
      </a:lt2>
      <a:accent1>
        <a:srgbClr val="8236FF"/>
      </a:accent1>
      <a:accent2>
        <a:srgbClr val="8236FF"/>
      </a:accent2>
      <a:accent3>
        <a:srgbClr val="8236FF"/>
      </a:accent3>
      <a:accent4>
        <a:srgbClr val="8236FF"/>
      </a:accent4>
      <a:accent5>
        <a:srgbClr val="7765E3"/>
      </a:accent5>
      <a:accent6>
        <a:srgbClr val="7765E3"/>
      </a:accent6>
      <a:hlink>
        <a:srgbClr val="7765E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Plus Default">
  <a:themeElements>
    <a:clrScheme name="Custom">
      <a:dk1>
        <a:srgbClr val="252629"/>
      </a:dk1>
      <a:lt1>
        <a:srgbClr val="FFFFFF"/>
      </a:lt1>
      <a:dk2>
        <a:srgbClr val="252629"/>
      </a:dk2>
      <a:lt2>
        <a:srgbClr val="F3F5F9"/>
      </a:lt2>
      <a:accent1>
        <a:srgbClr val="8236FF"/>
      </a:accent1>
      <a:accent2>
        <a:srgbClr val="8236FF"/>
      </a:accent2>
      <a:accent3>
        <a:srgbClr val="8236FF"/>
      </a:accent3>
      <a:accent4>
        <a:srgbClr val="8236FF"/>
      </a:accent4>
      <a:accent5>
        <a:srgbClr val="7765E3"/>
      </a:accent5>
      <a:accent6>
        <a:srgbClr val="7765E3"/>
      </a:accent6>
      <a:hlink>
        <a:srgbClr val="7765E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Plus Default">
  <a:themeElements>
    <a:clrScheme name="Custom">
      <a:dk1>
        <a:srgbClr val="252629"/>
      </a:dk1>
      <a:lt1>
        <a:srgbClr val="FFFFFF"/>
      </a:lt1>
      <a:dk2>
        <a:srgbClr val="252629"/>
      </a:dk2>
      <a:lt2>
        <a:srgbClr val="F3F5F9"/>
      </a:lt2>
      <a:accent1>
        <a:srgbClr val="8236FF"/>
      </a:accent1>
      <a:accent2>
        <a:srgbClr val="8236FF"/>
      </a:accent2>
      <a:accent3>
        <a:srgbClr val="8236FF"/>
      </a:accent3>
      <a:accent4>
        <a:srgbClr val="8236FF"/>
      </a:accent4>
      <a:accent5>
        <a:srgbClr val="7765E3"/>
      </a:accent5>
      <a:accent6>
        <a:srgbClr val="7765E3"/>
      </a:accent6>
      <a:hlink>
        <a:srgbClr val="7765E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Plus Default">
  <a:themeElements>
    <a:clrScheme name="Custom">
      <a:dk1>
        <a:srgbClr val="252629"/>
      </a:dk1>
      <a:lt1>
        <a:srgbClr val="FFFFFF"/>
      </a:lt1>
      <a:dk2>
        <a:srgbClr val="252629"/>
      </a:dk2>
      <a:lt2>
        <a:srgbClr val="F3F5F9"/>
      </a:lt2>
      <a:accent1>
        <a:srgbClr val="8236FF"/>
      </a:accent1>
      <a:accent2>
        <a:srgbClr val="8236FF"/>
      </a:accent2>
      <a:accent3>
        <a:srgbClr val="8236FF"/>
      </a:accent3>
      <a:accent4>
        <a:srgbClr val="8236FF"/>
      </a:accent4>
      <a:accent5>
        <a:srgbClr val="7765E3"/>
      </a:accent5>
      <a:accent6>
        <a:srgbClr val="7765E3"/>
      </a:accent6>
      <a:hlink>
        <a:srgbClr val="7765E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